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2"/>
  </p:notesMasterIdLst>
  <p:sldIdLst>
    <p:sldId id="322" r:id="rId2"/>
    <p:sldId id="277" r:id="rId3"/>
    <p:sldId id="256" r:id="rId4"/>
    <p:sldId id="294" r:id="rId5"/>
    <p:sldId id="258" r:id="rId6"/>
    <p:sldId id="259" r:id="rId7"/>
    <p:sldId id="268" r:id="rId8"/>
    <p:sldId id="302" r:id="rId9"/>
    <p:sldId id="261" r:id="rId10"/>
    <p:sldId id="309" r:id="rId11"/>
    <p:sldId id="299" r:id="rId12"/>
    <p:sldId id="307" r:id="rId13"/>
    <p:sldId id="300" r:id="rId14"/>
    <p:sldId id="315" r:id="rId15"/>
    <p:sldId id="317" r:id="rId16"/>
    <p:sldId id="316" r:id="rId17"/>
    <p:sldId id="318" r:id="rId18"/>
    <p:sldId id="301" r:id="rId19"/>
    <p:sldId id="314" r:id="rId20"/>
    <p:sldId id="320" r:id="rId21"/>
  </p:sldIdLst>
  <p:sldSz cx="9144000" cy="5143500" type="screen16x9"/>
  <p:notesSz cx="6858000" cy="9144000"/>
  <p:embeddedFontLst>
    <p:embeddedFont>
      <p:font typeface="Montserrat" panose="00000500000000000000" pitchFamily="2" charset="0"/>
      <p:regular r:id="rId23"/>
      <p:bold r:id="rId24"/>
      <p:italic r:id="rId25"/>
      <p:boldItalic r:id="rId26"/>
    </p:embeddedFont>
    <p:embeddedFont>
      <p:font typeface="Sarala" panose="020B0604020202020204" charset="0"/>
      <p:regular r:id="rId27"/>
      <p:bold r:id="rId28"/>
    </p:embeddedFont>
    <p:embeddedFont>
      <p:font typeface="Wingdings 2" panose="05020102010507070707" pitchFamily="18" charset="2"/>
      <p:regular r:id="rId29"/>
    </p:embeddedFont>
  </p:embeddedFontLst>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F467C77-E5F4-449D-BEE9-4662072AE68F}">
  <a:tblStyle styleId="{2F467C77-E5F4-449D-BEE9-4662072AE68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489" autoAdjust="0"/>
    <p:restoredTop sz="94991"/>
  </p:normalViewPr>
  <p:slideViewPr>
    <p:cSldViewPr snapToGrid="0" snapToObjects="1">
      <p:cViewPr varScale="1">
        <p:scale>
          <a:sx n="90" d="100"/>
          <a:sy n="90" d="100"/>
        </p:scale>
        <p:origin x="3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gif>
</file>

<file path=ppt/media/image11.jpeg>
</file>

<file path=ppt/media/image12.gif>
</file>

<file path=ppt/media/image13.gif>
</file>

<file path=ppt/media/image14.png>
</file>

<file path=ppt/media/image15.gif>
</file>

<file path=ppt/media/image16.gif>
</file>

<file path=ppt/media/image17.gif>
</file>

<file path=ppt/media/image18.gif>
</file>

<file path=ppt/media/image19.gif>
</file>

<file path=ppt/media/image2.png>
</file>

<file path=ppt/media/image20.jpeg>
</file>

<file path=ppt/media/image21.gif>
</file>

<file path=ppt/media/image22.jpeg>
</file>

<file path=ppt/media/image23.gif>
</file>

<file path=ppt/media/image24.gif>
</file>

<file path=ppt/media/image3.gif>
</file>

<file path=ppt/media/image4.gif>
</file>

<file path=ppt/media/image5.png>
</file>

<file path=ppt/media/image6.svg>
</file>

<file path=ppt/media/image7.jpe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Google Shape;3;n">
            <a:extLst>
              <a:ext uri="{FF2B5EF4-FFF2-40B4-BE49-F238E27FC236}">
                <a16:creationId xmlns:a16="http://schemas.microsoft.com/office/drawing/2014/main" id="{1E59ED1C-F969-D677-3DF1-86393B6522B3}"/>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6096000 w 120000"/>
              <a:gd name="T3" fmla="*/ 0 h 120000"/>
              <a:gd name="T4" fmla="*/ 6096000 w 120000"/>
              <a:gd name="T5" fmla="*/ 3429000 h 120000"/>
              <a:gd name="T6" fmla="*/ 0 w 120000"/>
              <a:gd name="T7" fmla="*/ 3429000 h 120000"/>
              <a:gd name="T8" fmla="*/ 0 w 120000"/>
              <a:gd name="T9" fmla="*/ 0 h 12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0243" name="Google Shape;4;n">
            <a:extLst>
              <a:ext uri="{FF2B5EF4-FFF2-40B4-BE49-F238E27FC236}">
                <a16:creationId xmlns:a16="http://schemas.microsoft.com/office/drawing/2014/main" id="{B8D80AED-7F7E-6852-4438-5550E81BD7FE}"/>
              </a:ext>
            </a:extLst>
          </p:cNvPr>
          <p:cNvSpPr txBox="1">
            <a:spLocks noGrp="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6386" name="Google Shape;634;g71fdc4dfea_0_210:notes">
            <a:extLst>
              <a:ext uri="{FF2B5EF4-FFF2-40B4-BE49-F238E27FC236}">
                <a16:creationId xmlns:a16="http://schemas.microsoft.com/office/drawing/2014/main" id="{684A8D7F-B92A-45B1-7780-D3A0FF89ECF7}"/>
              </a:ext>
            </a:extLst>
          </p:cNvPr>
          <p:cNvSpPr>
            <a:spLocks noGrp="1" noRot="1" noChangeAspect="1" noTextEdit="1"/>
          </p:cNvSpPr>
          <p:nvPr>
            <p:ph type="sldImg" idx="2"/>
          </p:nvPr>
        </p:nvSpPr>
        <p:spPr>
          <a:noFill/>
          <a:ln>
            <a:headEnd/>
            <a:tailEnd/>
          </a:ln>
        </p:spPr>
      </p:sp>
      <p:sp>
        <p:nvSpPr>
          <p:cNvPr id="16387" name="Google Shape;635;g71fdc4dfea_0_210:notes">
            <a:extLst>
              <a:ext uri="{FF2B5EF4-FFF2-40B4-BE49-F238E27FC236}">
                <a16:creationId xmlns:a16="http://schemas.microsoft.com/office/drawing/2014/main" id="{E9051CEA-E8D7-7595-3F04-464D2FCC8F82}"/>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0722" name="Google Shape;709;g71fdc4dfea_0_580:notes">
            <a:extLst>
              <a:ext uri="{FF2B5EF4-FFF2-40B4-BE49-F238E27FC236}">
                <a16:creationId xmlns:a16="http://schemas.microsoft.com/office/drawing/2014/main" id="{B20D701C-46D9-72DA-03CA-5735AB7E0931}"/>
              </a:ext>
            </a:extLst>
          </p:cNvPr>
          <p:cNvSpPr>
            <a:spLocks noGrp="1" noRot="1" noChangeAspect="1" noTextEdit="1"/>
          </p:cNvSpPr>
          <p:nvPr>
            <p:ph type="sldImg" idx="2"/>
          </p:nvPr>
        </p:nvSpPr>
        <p:spPr>
          <a:noFill/>
          <a:ln>
            <a:headEnd/>
            <a:tailEnd/>
          </a:ln>
        </p:spPr>
      </p:sp>
      <p:sp>
        <p:nvSpPr>
          <p:cNvPr id="30723" name="Google Shape;710;g71fdc4dfea_0_580:notes">
            <a:extLst>
              <a:ext uri="{FF2B5EF4-FFF2-40B4-BE49-F238E27FC236}">
                <a16:creationId xmlns:a16="http://schemas.microsoft.com/office/drawing/2014/main" id="{8910DB48-390C-A186-DBCB-91E8472D8D37}"/>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2770" name="Google Shape;271;g71fdc4dfea_0_8:notes">
            <a:extLst>
              <a:ext uri="{FF2B5EF4-FFF2-40B4-BE49-F238E27FC236}">
                <a16:creationId xmlns:a16="http://schemas.microsoft.com/office/drawing/2014/main" id="{34FB74E8-3FE5-FF96-0E11-0FAA8B6031FD}"/>
              </a:ext>
            </a:extLst>
          </p:cNvPr>
          <p:cNvSpPr>
            <a:spLocks noGrp="1" noRot="1" noChangeAspect="1" noTextEdit="1"/>
          </p:cNvSpPr>
          <p:nvPr>
            <p:ph type="sldImg" idx="2"/>
          </p:nvPr>
        </p:nvSpPr>
        <p:spPr>
          <a:noFill/>
          <a:ln>
            <a:headEnd/>
            <a:tailEnd/>
          </a:ln>
        </p:spPr>
      </p:sp>
      <p:sp>
        <p:nvSpPr>
          <p:cNvPr id="32771" name="Google Shape;272;g71fdc4dfea_0_8:notes">
            <a:extLst>
              <a:ext uri="{FF2B5EF4-FFF2-40B4-BE49-F238E27FC236}">
                <a16:creationId xmlns:a16="http://schemas.microsoft.com/office/drawing/2014/main" id="{E1C41385-F0B6-23EB-0C5B-5DB007AA888D}"/>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4818" name="Google Shape;271;g71fdc4dfea_0_8:notes">
            <a:extLst>
              <a:ext uri="{FF2B5EF4-FFF2-40B4-BE49-F238E27FC236}">
                <a16:creationId xmlns:a16="http://schemas.microsoft.com/office/drawing/2014/main" id="{10114F1C-D58E-267A-5A2D-80462E74A0A7}"/>
              </a:ext>
            </a:extLst>
          </p:cNvPr>
          <p:cNvSpPr>
            <a:spLocks noGrp="1" noRot="1" noChangeAspect="1" noTextEdit="1"/>
          </p:cNvSpPr>
          <p:nvPr>
            <p:ph type="sldImg" idx="2"/>
          </p:nvPr>
        </p:nvSpPr>
        <p:spPr>
          <a:noFill/>
          <a:ln>
            <a:headEnd/>
            <a:tailEnd/>
          </a:ln>
        </p:spPr>
      </p:sp>
      <p:sp>
        <p:nvSpPr>
          <p:cNvPr id="34819" name="Google Shape;272;g71fdc4dfea_0_8:notes">
            <a:extLst>
              <a:ext uri="{FF2B5EF4-FFF2-40B4-BE49-F238E27FC236}">
                <a16:creationId xmlns:a16="http://schemas.microsoft.com/office/drawing/2014/main" id="{46588B61-3C0E-EBB7-31B3-109022D6DF5C}"/>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6866" name="Google Shape;271;g71fdc4dfea_0_8:notes">
            <a:extLst>
              <a:ext uri="{FF2B5EF4-FFF2-40B4-BE49-F238E27FC236}">
                <a16:creationId xmlns:a16="http://schemas.microsoft.com/office/drawing/2014/main" id="{3D5684EF-9501-53E3-9FD8-61AC463AB2AB}"/>
              </a:ext>
            </a:extLst>
          </p:cNvPr>
          <p:cNvSpPr>
            <a:spLocks noGrp="1" noRot="1" noChangeAspect="1" noTextEdit="1"/>
          </p:cNvSpPr>
          <p:nvPr>
            <p:ph type="sldImg" idx="2"/>
          </p:nvPr>
        </p:nvSpPr>
        <p:spPr>
          <a:noFill/>
          <a:ln>
            <a:headEnd/>
            <a:tailEnd/>
          </a:ln>
        </p:spPr>
      </p:sp>
      <p:sp>
        <p:nvSpPr>
          <p:cNvPr id="36867" name="Google Shape;272;g71fdc4dfea_0_8:notes">
            <a:extLst>
              <a:ext uri="{FF2B5EF4-FFF2-40B4-BE49-F238E27FC236}">
                <a16:creationId xmlns:a16="http://schemas.microsoft.com/office/drawing/2014/main" id="{1522E10C-BE04-09ED-E253-D05A6EA56B69}"/>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8914" name="Google Shape;271;g71fdc4dfea_0_8:notes">
            <a:extLst>
              <a:ext uri="{FF2B5EF4-FFF2-40B4-BE49-F238E27FC236}">
                <a16:creationId xmlns:a16="http://schemas.microsoft.com/office/drawing/2014/main" id="{ED9C6DF0-6016-982B-7159-275520526162}"/>
              </a:ext>
            </a:extLst>
          </p:cNvPr>
          <p:cNvSpPr>
            <a:spLocks noGrp="1" noRot="1" noChangeAspect="1" noTextEdit="1"/>
          </p:cNvSpPr>
          <p:nvPr>
            <p:ph type="sldImg" idx="2"/>
          </p:nvPr>
        </p:nvSpPr>
        <p:spPr>
          <a:noFill/>
          <a:ln>
            <a:headEnd/>
            <a:tailEnd/>
          </a:ln>
        </p:spPr>
      </p:sp>
      <p:sp>
        <p:nvSpPr>
          <p:cNvPr id="38915" name="Google Shape;272;g71fdc4dfea_0_8:notes">
            <a:extLst>
              <a:ext uri="{FF2B5EF4-FFF2-40B4-BE49-F238E27FC236}">
                <a16:creationId xmlns:a16="http://schemas.microsoft.com/office/drawing/2014/main" id="{6F58C992-FDBE-B1F8-CA21-9C4BFAAFAF2F}"/>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0962" name="Google Shape;271;g71fdc4dfea_0_8:notes">
            <a:extLst>
              <a:ext uri="{FF2B5EF4-FFF2-40B4-BE49-F238E27FC236}">
                <a16:creationId xmlns:a16="http://schemas.microsoft.com/office/drawing/2014/main" id="{358C7F6D-164E-D0F1-0082-8FA48F0DA161}"/>
              </a:ext>
            </a:extLst>
          </p:cNvPr>
          <p:cNvSpPr>
            <a:spLocks noGrp="1" noRot="1" noChangeAspect="1" noTextEdit="1"/>
          </p:cNvSpPr>
          <p:nvPr>
            <p:ph type="sldImg" idx="2"/>
          </p:nvPr>
        </p:nvSpPr>
        <p:spPr>
          <a:noFill/>
          <a:ln>
            <a:headEnd/>
            <a:tailEnd/>
          </a:ln>
        </p:spPr>
      </p:sp>
      <p:sp>
        <p:nvSpPr>
          <p:cNvPr id="40963" name="Google Shape;272;g71fdc4dfea_0_8:notes">
            <a:extLst>
              <a:ext uri="{FF2B5EF4-FFF2-40B4-BE49-F238E27FC236}">
                <a16:creationId xmlns:a16="http://schemas.microsoft.com/office/drawing/2014/main" id="{4551E49B-A7DF-FDBD-C42F-99E56095DD2E}"/>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1;g71fdc4dfea_0_8:notes">
            <a:extLst>
              <a:ext uri="{FF2B5EF4-FFF2-40B4-BE49-F238E27FC236}">
                <a16:creationId xmlns:a16="http://schemas.microsoft.com/office/drawing/2014/main" id="{0569ABEB-86BB-26CA-F361-518B5091AAC1}"/>
              </a:ext>
            </a:extLst>
          </p:cNvPr>
          <p:cNvSpPr>
            <a:spLocks noGrp="1" noRot="1" noChangeAspect="1" noTextEdit="1"/>
          </p:cNvSpPr>
          <p:nvPr>
            <p:ph type="sldImg" idx="2"/>
          </p:nvPr>
        </p:nvSpPr>
        <p:spPr>
          <a:noFill/>
          <a:ln>
            <a:headEnd/>
            <a:tailEnd/>
          </a:ln>
        </p:spPr>
      </p:sp>
      <p:sp>
        <p:nvSpPr>
          <p:cNvPr id="43011" name="Google Shape;272;g71fdc4dfea_0_8:notes">
            <a:extLst>
              <a:ext uri="{FF2B5EF4-FFF2-40B4-BE49-F238E27FC236}">
                <a16:creationId xmlns:a16="http://schemas.microsoft.com/office/drawing/2014/main" id="{EDA5F866-017E-0994-98F7-36B190514957}"/>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5058" name="Google Shape;271;g71fdc4dfea_0_8:notes">
            <a:extLst>
              <a:ext uri="{FF2B5EF4-FFF2-40B4-BE49-F238E27FC236}">
                <a16:creationId xmlns:a16="http://schemas.microsoft.com/office/drawing/2014/main" id="{B389124C-0AD9-B8BA-E75B-D5C0A7C08DE3}"/>
              </a:ext>
            </a:extLst>
          </p:cNvPr>
          <p:cNvSpPr>
            <a:spLocks noGrp="1" noRot="1" noChangeAspect="1" noTextEdit="1"/>
          </p:cNvSpPr>
          <p:nvPr>
            <p:ph type="sldImg" idx="2"/>
          </p:nvPr>
        </p:nvSpPr>
        <p:spPr>
          <a:noFill/>
          <a:ln>
            <a:headEnd/>
            <a:tailEnd/>
          </a:ln>
        </p:spPr>
      </p:sp>
      <p:sp>
        <p:nvSpPr>
          <p:cNvPr id="45059" name="Google Shape;272;g71fdc4dfea_0_8:notes">
            <a:extLst>
              <a:ext uri="{FF2B5EF4-FFF2-40B4-BE49-F238E27FC236}">
                <a16:creationId xmlns:a16="http://schemas.microsoft.com/office/drawing/2014/main" id="{2980F974-C247-1F9E-E478-4FC6A44C3151}"/>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7106" name="Google Shape;271;g71fdc4dfea_0_8:notes">
            <a:extLst>
              <a:ext uri="{FF2B5EF4-FFF2-40B4-BE49-F238E27FC236}">
                <a16:creationId xmlns:a16="http://schemas.microsoft.com/office/drawing/2014/main" id="{A1C825D3-E7EB-D6C6-3E63-BABB942B15F7}"/>
              </a:ext>
            </a:extLst>
          </p:cNvPr>
          <p:cNvSpPr>
            <a:spLocks noGrp="1" noRot="1" noChangeAspect="1" noTextEdit="1"/>
          </p:cNvSpPr>
          <p:nvPr>
            <p:ph type="sldImg" idx="2"/>
          </p:nvPr>
        </p:nvSpPr>
        <p:spPr>
          <a:noFill/>
          <a:ln>
            <a:headEnd/>
            <a:tailEnd/>
          </a:ln>
        </p:spPr>
      </p:sp>
      <p:sp>
        <p:nvSpPr>
          <p:cNvPr id="47107" name="Google Shape;272;g71fdc4dfea_0_8:notes">
            <a:extLst>
              <a:ext uri="{FF2B5EF4-FFF2-40B4-BE49-F238E27FC236}">
                <a16:creationId xmlns:a16="http://schemas.microsoft.com/office/drawing/2014/main" id="{A1B40F90-EB04-F615-8A6C-57AF9542D601}"/>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91;g889fcc274b_0_0:notes">
            <a:extLst>
              <a:ext uri="{FF2B5EF4-FFF2-40B4-BE49-F238E27FC236}">
                <a16:creationId xmlns:a16="http://schemas.microsoft.com/office/drawing/2014/main" id="{05B23BA8-9241-04B5-834B-D3DEAA86F126}"/>
              </a:ext>
            </a:extLst>
          </p:cNvPr>
          <p:cNvSpPr>
            <a:spLocks noGrp="1" noRot="1" noChangeAspect="1" noTextEdit="1"/>
          </p:cNvSpPr>
          <p:nvPr>
            <p:ph type="sldImg" idx="2"/>
          </p:nvPr>
        </p:nvSpPr>
        <p:spPr>
          <a:noFill/>
          <a:ln>
            <a:headEnd/>
            <a:tailEnd/>
          </a:ln>
        </p:spPr>
      </p:sp>
      <p:sp>
        <p:nvSpPr>
          <p:cNvPr id="12291" name="Google Shape;192;g889fcc274b_0_0:notes">
            <a:extLst>
              <a:ext uri="{FF2B5EF4-FFF2-40B4-BE49-F238E27FC236}">
                <a16:creationId xmlns:a16="http://schemas.microsoft.com/office/drawing/2014/main" id="{FBDC7029-3182-84C6-E2AC-4286CAF6C96D}"/>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4338" name="Google Shape;205;g889fcc274b_0_10:notes">
            <a:extLst>
              <a:ext uri="{FF2B5EF4-FFF2-40B4-BE49-F238E27FC236}">
                <a16:creationId xmlns:a16="http://schemas.microsoft.com/office/drawing/2014/main" id="{E928A1C6-67EE-1B5D-B300-3B81B6A65AF8}"/>
              </a:ext>
            </a:extLst>
          </p:cNvPr>
          <p:cNvSpPr>
            <a:spLocks noGrp="1" noRot="1" noChangeAspect="1" noTextEdit="1"/>
          </p:cNvSpPr>
          <p:nvPr>
            <p:ph type="sldImg" idx="2"/>
          </p:nvPr>
        </p:nvSpPr>
        <p:spPr>
          <a:noFill/>
          <a:ln>
            <a:headEnd/>
            <a:tailEnd/>
          </a:ln>
        </p:spPr>
      </p:sp>
      <p:sp>
        <p:nvSpPr>
          <p:cNvPr id="14339" name="Google Shape;206;g889fcc274b_0_10:notes">
            <a:extLst>
              <a:ext uri="{FF2B5EF4-FFF2-40B4-BE49-F238E27FC236}">
                <a16:creationId xmlns:a16="http://schemas.microsoft.com/office/drawing/2014/main" id="{46CA1CF0-283F-75D9-214F-89D066BAF7AC}"/>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8434" name="Google Shape;228;g70e3186832_0_7:notes">
            <a:extLst>
              <a:ext uri="{FF2B5EF4-FFF2-40B4-BE49-F238E27FC236}">
                <a16:creationId xmlns:a16="http://schemas.microsoft.com/office/drawing/2014/main" id="{2BC19CC1-B2E9-A7A0-C81C-E8A41B3D5AFF}"/>
              </a:ext>
            </a:extLst>
          </p:cNvPr>
          <p:cNvSpPr>
            <a:spLocks noGrp="1" noRot="1" noChangeAspect="1" noTextEdit="1"/>
          </p:cNvSpPr>
          <p:nvPr>
            <p:ph type="sldImg" idx="2"/>
          </p:nvPr>
        </p:nvSpPr>
        <p:spPr>
          <a:noFill/>
          <a:ln>
            <a:headEnd/>
            <a:tailEnd/>
          </a:ln>
        </p:spPr>
      </p:sp>
      <p:sp>
        <p:nvSpPr>
          <p:cNvPr id="18435" name="Google Shape;229;g70e3186832_0_7:notes">
            <a:extLst>
              <a:ext uri="{FF2B5EF4-FFF2-40B4-BE49-F238E27FC236}">
                <a16:creationId xmlns:a16="http://schemas.microsoft.com/office/drawing/2014/main" id="{E0E86D23-67AA-2370-FF95-DABD1E78AEF1}"/>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0482" name="Google Shape;385;g71fdc4dfea_0_75:notes">
            <a:extLst>
              <a:ext uri="{FF2B5EF4-FFF2-40B4-BE49-F238E27FC236}">
                <a16:creationId xmlns:a16="http://schemas.microsoft.com/office/drawing/2014/main" id="{0222BCAC-B456-E16D-04F4-F47F978FF8EA}"/>
              </a:ext>
            </a:extLst>
          </p:cNvPr>
          <p:cNvSpPr>
            <a:spLocks noGrp="1" noRot="1" noChangeAspect="1" noTextEdit="1"/>
          </p:cNvSpPr>
          <p:nvPr>
            <p:ph type="sldImg" idx="2"/>
          </p:nvPr>
        </p:nvSpPr>
        <p:spPr>
          <a:noFill/>
          <a:ln>
            <a:headEnd/>
            <a:tailEnd/>
          </a:ln>
        </p:spPr>
      </p:sp>
      <p:sp>
        <p:nvSpPr>
          <p:cNvPr id="20483" name="Google Shape;386;g71fdc4dfea_0_75:notes">
            <a:extLst>
              <a:ext uri="{FF2B5EF4-FFF2-40B4-BE49-F238E27FC236}">
                <a16:creationId xmlns:a16="http://schemas.microsoft.com/office/drawing/2014/main" id="{5B143720-8298-6D24-0EDE-C0B7E5D6488D}"/>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2530" name="Google Shape;271;g71fdc4dfea_0_8:notes">
            <a:extLst>
              <a:ext uri="{FF2B5EF4-FFF2-40B4-BE49-F238E27FC236}">
                <a16:creationId xmlns:a16="http://schemas.microsoft.com/office/drawing/2014/main" id="{20CDA569-FCCE-6CBF-145D-A563894766EC}"/>
              </a:ext>
            </a:extLst>
          </p:cNvPr>
          <p:cNvSpPr>
            <a:spLocks noGrp="1" noRot="1" noChangeAspect="1" noTextEdit="1"/>
          </p:cNvSpPr>
          <p:nvPr>
            <p:ph type="sldImg" idx="2"/>
          </p:nvPr>
        </p:nvSpPr>
        <p:spPr>
          <a:noFill/>
          <a:ln>
            <a:headEnd/>
            <a:tailEnd/>
          </a:ln>
        </p:spPr>
      </p:sp>
      <p:sp>
        <p:nvSpPr>
          <p:cNvPr id="22531" name="Google Shape;272;g71fdc4dfea_0_8:notes">
            <a:extLst>
              <a:ext uri="{FF2B5EF4-FFF2-40B4-BE49-F238E27FC236}">
                <a16:creationId xmlns:a16="http://schemas.microsoft.com/office/drawing/2014/main" id="{D3B6341D-0EC7-8621-5A76-53CA92F6994D}"/>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4578" name="Google Shape;271;g71fdc4dfea_0_8:notes">
            <a:extLst>
              <a:ext uri="{FF2B5EF4-FFF2-40B4-BE49-F238E27FC236}">
                <a16:creationId xmlns:a16="http://schemas.microsoft.com/office/drawing/2014/main" id="{81073194-D7C2-654C-33FE-3A5EB653A1E1}"/>
              </a:ext>
            </a:extLst>
          </p:cNvPr>
          <p:cNvSpPr>
            <a:spLocks noGrp="1" noRot="1" noChangeAspect="1" noTextEdit="1"/>
          </p:cNvSpPr>
          <p:nvPr>
            <p:ph type="sldImg" idx="2"/>
          </p:nvPr>
        </p:nvSpPr>
        <p:spPr>
          <a:noFill/>
          <a:ln>
            <a:headEnd/>
            <a:tailEnd/>
          </a:ln>
        </p:spPr>
      </p:sp>
      <p:sp>
        <p:nvSpPr>
          <p:cNvPr id="24579" name="Google Shape;272;g71fdc4dfea_0_8:notes">
            <a:extLst>
              <a:ext uri="{FF2B5EF4-FFF2-40B4-BE49-F238E27FC236}">
                <a16:creationId xmlns:a16="http://schemas.microsoft.com/office/drawing/2014/main" id="{21ADD0EA-4713-E098-A61A-20EA30B06D10}"/>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6626" name="Google Shape;271;g71fdc4dfea_0_8:notes">
            <a:extLst>
              <a:ext uri="{FF2B5EF4-FFF2-40B4-BE49-F238E27FC236}">
                <a16:creationId xmlns:a16="http://schemas.microsoft.com/office/drawing/2014/main" id="{49829602-FAD2-56AB-9136-2B540ADE5498}"/>
              </a:ext>
            </a:extLst>
          </p:cNvPr>
          <p:cNvSpPr>
            <a:spLocks noGrp="1" noRot="1" noChangeAspect="1" noTextEdit="1"/>
          </p:cNvSpPr>
          <p:nvPr>
            <p:ph type="sldImg" idx="2"/>
          </p:nvPr>
        </p:nvSpPr>
        <p:spPr>
          <a:noFill/>
          <a:ln>
            <a:headEnd/>
            <a:tailEnd/>
          </a:ln>
        </p:spPr>
      </p:sp>
      <p:sp>
        <p:nvSpPr>
          <p:cNvPr id="26627" name="Google Shape;272;g71fdc4dfea_0_8:notes">
            <a:extLst>
              <a:ext uri="{FF2B5EF4-FFF2-40B4-BE49-F238E27FC236}">
                <a16:creationId xmlns:a16="http://schemas.microsoft.com/office/drawing/2014/main" id="{AE6E8230-7892-3535-9FAE-2EC6E11849B0}"/>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8674" name="Google Shape;271;g71fdc4dfea_0_8:notes">
            <a:extLst>
              <a:ext uri="{FF2B5EF4-FFF2-40B4-BE49-F238E27FC236}">
                <a16:creationId xmlns:a16="http://schemas.microsoft.com/office/drawing/2014/main" id="{FD3FD4DA-C920-9CE3-D8D8-DD9E3E22E220}"/>
              </a:ext>
            </a:extLst>
          </p:cNvPr>
          <p:cNvSpPr>
            <a:spLocks noGrp="1" noRot="1" noChangeAspect="1" noTextEdit="1"/>
          </p:cNvSpPr>
          <p:nvPr>
            <p:ph type="sldImg" idx="2"/>
          </p:nvPr>
        </p:nvSpPr>
        <p:spPr>
          <a:noFill/>
          <a:ln>
            <a:headEnd/>
            <a:tailEnd/>
          </a:ln>
        </p:spPr>
      </p:sp>
      <p:sp>
        <p:nvSpPr>
          <p:cNvPr id="28675" name="Google Shape;272;g71fdc4dfea_0_8:notes">
            <a:extLst>
              <a:ext uri="{FF2B5EF4-FFF2-40B4-BE49-F238E27FC236}">
                <a16:creationId xmlns:a16="http://schemas.microsoft.com/office/drawing/2014/main" id="{FE99BDBC-14BE-4FF9-C70E-C929DF2C1D60}"/>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2" name="Google Shape;9;p2">
            <a:extLst>
              <a:ext uri="{FF2B5EF4-FFF2-40B4-BE49-F238E27FC236}">
                <a16:creationId xmlns:a16="http://schemas.microsoft.com/office/drawing/2014/main" id="{99239952-DB1E-79AB-F3A0-605D372A41B5}"/>
              </a:ext>
            </a:extLst>
          </p:cNvPr>
          <p:cNvSpPr>
            <a:spLocks noChangeArrowheads="1"/>
          </p:cNvSpPr>
          <p:nvPr/>
        </p:nvSpPr>
        <p:spPr bwMode="auto">
          <a:xfrm>
            <a:off x="0" y="0"/>
            <a:ext cx="4572000" cy="5143500"/>
          </a:xfrm>
          <a:prstGeom prst="rect">
            <a:avLst/>
          </a:prstGeom>
          <a:solidFill>
            <a:schemeClr val="bg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3" name="Google Shape;11;p2">
            <a:extLst>
              <a:ext uri="{FF2B5EF4-FFF2-40B4-BE49-F238E27FC236}">
                <a16:creationId xmlns:a16="http://schemas.microsoft.com/office/drawing/2014/main" id="{68CBDC33-AEDB-C4BC-3F3D-E5F1979FA4E7}"/>
              </a:ext>
            </a:extLst>
          </p:cNvPr>
          <p:cNvSpPr>
            <a:spLocks noChangeArrowheads="1"/>
          </p:cNvSpPr>
          <p:nvPr/>
        </p:nvSpPr>
        <p:spPr bwMode="auto">
          <a:xfrm>
            <a:off x="8431213" y="0"/>
            <a:ext cx="712787" cy="357188"/>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4" name="Google Shape;13;p2">
            <a:extLst>
              <a:ext uri="{FF2B5EF4-FFF2-40B4-BE49-F238E27FC236}">
                <a16:creationId xmlns:a16="http://schemas.microsoft.com/office/drawing/2014/main" id="{220EA596-B257-DB77-313B-81E406A09E10}"/>
              </a:ext>
            </a:extLst>
          </p:cNvPr>
          <p:cNvSpPr>
            <a:spLocks noChangeArrowheads="1"/>
          </p:cNvSpPr>
          <p:nvPr/>
        </p:nvSpPr>
        <p:spPr bwMode="auto">
          <a:xfrm>
            <a:off x="0" y="4064000"/>
            <a:ext cx="2176463" cy="723900"/>
          </a:xfrm>
          <a:prstGeom prst="rect">
            <a:avLst/>
          </a:prstGeom>
          <a:solidFill>
            <a:srgbClr val="F6B1A7"/>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5" name="Google Shape;14;p2">
            <a:extLst>
              <a:ext uri="{FF2B5EF4-FFF2-40B4-BE49-F238E27FC236}">
                <a16:creationId xmlns:a16="http://schemas.microsoft.com/office/drawing/2014/main" id="{C612C656-08D0-DFCD-C003-D1EF20FB94C4}"/>
              </a:ext>
            </a:extLst>
          </p:cNvPr>
          <p:cNvSpPr>
            <a:spLocks noChangeArrowheads="1"/>
          </p:cNvSpPr>
          <p:nvPr/>
        </p:nvSpPr>
        <p:spPr bwMode="auto">
          <a:xfrm>
            <a:off x="712788" y="0"/>
            <a:ext cx="4178300" cy="357188"/>
          </a:xfrm>
          <a:prstGeom prst="rect">
            <a:avLst/>
          </a:prstGeom>
          <a:solidFill>
            <a:srgbClr val="F6B1A7"/>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6" name="Google Shape;15;p2">
            <a:extLst>
              <a:ext uri="{FF2B5EF4-FFF2-40B4-BE49-F238E27FC236}">
                <a16:creationId xmlns:a16="http://schemas.microsoft.com/office/drawing/2014/main" id="{1FCA46A7-6888-83A2-C559-3C3355FF76EA}"/>
              </a:ext>
            </a:extLst>
          </p:cNvPr>
          <p:cNvSpPr>
            <a:spLocks noChangeArrowheads="1"/>
          </p:cNvSpPr>
          <p:nvPr/>
        </p:nvSpPr>
        <p:spPr bwMode="auto">
          <a:xfrm>
            <a:off x="8431213" y="0"/>
            <a:ext cx="712787" cy="357188"/>
          </a:xfrm>
          <a:prstGeom prst="rect">
            <a:avLst/>
          </a:prstGeom>
          <a:solidFill>
            <a:srgbClr val="FF725E"/>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7" name="Google Shape;16;p2">
            <a:extLst>
              <a:ext uri="{FF2B5EF4-FFF2-40B4-BE49-F238E27FC236}">
                <a16:creationId xmlns:a16="http://schemas.microsoft.com/office/drawing/2014/main" id="{62C04BEE-ED98-0EEF-93F5-7AD5C1BD2CAA}"/>
              </a:ext>
            </a:extLst>
          </p:cNvPr>
          <p:cNvSpPr>
            <a:spLocks noChangeArrowheads="1"/>
          </p:cNvSpPr>
          <p:nvPr/>
        </p:nvSpPr>
        <p:spPr bwMode="auto">
          <a:xfrm>
            <a:off x="6853238" y="4786313"/>
            <a:ext cx="2290762" cy="357187"/>
          </a:xfrm>
          <a:prstGeom prst="rect">
            <a:avLst/>
          </a:prstGeom>
          <a:solidFill>
            <a:srgbClr val="F6B1A7"/>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10" name="Google Shape;10;p2"/>
          <p:cNvSpPr txBox="1">
            <a:spLocks noGrp="1"/>
          </p:cNvSpPr>
          <p:nvPr>
            <p:ph type="subTitle" idx="1"/>
          </p:nvPr>
        </p:nvSpPr>
        <p:spPr>
          <a:xfrm>
            <a:off x="600663" y="3049987"/>
            <a:ext cx="3771000" cy="411900"/>
          </a:xfrm>
          <a:prstGeom prst="rect">
            <a:avLst/>
          </a:prstGeom>
        </p:spPr>
        <p:txBody>
          <a:bodyPr spcFirstLastPara="1">
            <a:noAutofit/>
          </a:bodyPr>
          <a:lstStyle>
            <a:lvl1pPr lvl="0">
              <a:lnSpc>
                <a:spcPct val="100000"/>
              </a:lnSpc>
              <a:spcBef>
                <a:spcPts val="0"/>
              </a:spcBef>
              <a:spcAft>
                <a:spcPts val="0"/>
              </a:spcAft>
              <a:buSzPts val="1400"/>
              <a:buNone/>
              <a:defRPr sz="1350"/>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ctrTitle"/>
          </p:nvPr>
        </p:nvSpPr>
        <p:spPr>
          <a:xfrm>
            <a:off x="570800" y="980253"/>
            <a:ext cx="3720000" cy="2206500"/>
          </a:xfrm>
          <a:prstGeom prst="rect">
            <a:avLst/>
          </a:prstGeom>
        </p:spPr>
        <p:txBody>
          <a:bodyPr spcFirstLastPara="1" anchor="b">
            <a:noAutofit/>
          </a:bodyPr>
          <a:lstStyle>
            <a:lvl1pPr lvl="0">
              <a:lnSpc>
                <a:spcPct val="85000"/>
              </a:lnSpc>
              <a:spcBef>
                <a:spcPts val="0"/>
              </a:spcBef>
              <a:spcAft>
                <a:spcPts val="0"/>
              </a:spcAft>
              <a:buSzPts val="5200"/>
              <a:buFont typeface="Sarala"/>
              <a:buNone/>
              <a:defRPr sz="5200"/>
            </a:lvl1pPr>
            <a:lvl2pPr lvl="1">
              <a:lnSpc>
                <a:spcPct val="90000"/>
              </a:lnSpc>
              <a:spcBef>
                <a:spcPts val="0"/>
              </a:spcBef>
              <a:spcAft>
                <a:spcPts val="0"/>
              </a:spcAft>
              <a:buSzPts val="5200"/>
              <a:buNone/>
              <a:defRPr sz="5200"/>
            </a:lvl2pPr>
            <a:lvl3pPr lvl="2">
              <a:lnSpc>
                <a:spcPct val="90000"/>
              </a:lnSpc>
              <a:spcBef>
                <a:spcPts val="0"/>
              </a:spcBef>
              <a:spcAft>
                <a:spcPts val="0"/>
              </a:spcAft>
              <a:buSzPts val="5200"/>
              <a:buNone/>
              <a:defRPr sz="5200"/>
            </a:lvl3pPr>
            <a:lvl4pPr lvl="3">
              <a:lnSpc>
                <a:spcPct val="90000"/>
              </a:lnSpc>
              <a:spcBef>
                <a:spcPts val="0"/>
              </a:spcBef>
              <a:spcAft>
                <a:spcPts val="0"/>
              </a:spcAft>
              <a:buSzPts val="5200"/>
              <a:buNone/>
              <a:defRPr sz="5200"/>
            </a:lvl4pPr>
            <a:lvl5pPr lvl="4">
              <a:lnSpc>
                <a:spcPct val="90000"/>
              </a:lnSpc>
              <a:spcBef>
                <a:spcPts val="0"/>
              </a:spcBef>
              <a:spcAft>
                <a:spcPts val="0"/>
              </a:spcAft>
              <a:buSzPts val="5200"/>
              <a:buNone/>
              <a:defRPr sz="5200"/>
            </a:lvl5pPr>
            <a:lvl6pPr lvl="5">
              <a:lnSpc>
                <a:spcPct val="90000"/>
              </a:lnSpc>
              <a:spcBef>
                <a:spcPts val="0"/>
              </a:spcBef>
              <a:spcAft>
                <a:spcPts val="0"/>
              </a:spcAft>
              <a:buSzPts val="5200"/>
              <a:buNone/>
              <a:defRPr sz="5200"/>
            </a:lvl6pPr>
            <a:lvl7pPr lvl="6">
              <a:lnSpc>
                <a:spcPct val="90000"/>
              </a:lnSpc>
              <a:spcBef>
                <a:spcPts val="0"/>
              </a:spcBef>
              <a:spcAft>
                <a:spcPts val="0"/>
              </a:spcAft>
              <a:buSzPts val="5200"/>
              <a:buNone/>
              <a:defRPr sz="5200"/>
            </a:lvl7pPr>
            <a:lvl8pPr lvl="7">
              <a:lnSpc>
                <a:spcPct val="90000"/>
              </a:lnSpc>
              <a:spcBef>
                <a:spcPts val="0"/>
              </a:spcBef>
              <a:spcAft>
                <a:spcPts val="0"/>
              </a:spcAft>
              <a:buSzPts val="5200"/>
              <a:buNone/>
              <a:defRPr sz="5200"/>
            </a:lvl8pPr>
            <a:lvl9pPr lvl="8">
              <a:lnSpc>
                <a:spcPct val="90000"/>
              </a:lnSpc>
              <a:spcBef>
                <a:spcPts val="0"/>
              </a:spcBef>
              <a:spcAft>
                <a:spcPts val="0"/>
              </a:spcAft>
              <a:buSzPts val="5200"/>
              <a:buNone/>
              <a:defRPr sz="5200"/>
            </a:lvl9pPr>
          </a:lstStyle>
          <a:p>
            <a:endParaRPr/>
          </a:p>
        </p:txBody>
      </p:sp>
    </p:spTree>
    <p:extLst>
      <p:ext uri="{BB962C8B-B14F-4D97-AF65-F5344CB8AC3E}">
        <p14:creationId xmlns:p14="http://schemas.microsoft.com/office/powerpoint/2010/main" val="20502501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4FAF8E9E-C6D3-4BCD-87BE-2387358A46CE}" type="datetimeFigureOut">
              <a:rPr lang="en-US" smtClean="0"/>
              <a:t>12/1/2022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9CA24F1D-8937-4D1D-9539-162755793FC6}" type="slidenum">
              <a:rPr lang="en-US" smtClean="0"/>
              <a:t>‹#›</a:t>
            </a:fld>
            <a:endParaRPr lang="en-US" dirty="0"/>
          </a:p>
        </p:txBody>
      </p:sp>
    </p:spTree>
    <p:extLst>
      <p:ext uri="{BB962C8B-B14F-4D97-AF65-F5344CB8AC3E}">
        <p14:creationId xmlns:p14="http://schemas.microsoft.com/office/powerpoint/2010/main" val="930497730"/>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2" name="Google Shape;35;p5">
            <a:extLst>
              <a:ext uri="{FF2B5EF4-FFF2-40B4-BE49-F238E27FC236}">
                <a16:creationId xmlns:a16="http://schemas.microsoft.com/office/drawing/2014/main" id="{024A5C9B-7479-770F-CE42-8096345AEB84}"/>
              </a:ext>
            </a:extLst>
          </p:cNvPr>
          <p:cNvSpPr/>
          <p:nvPr/>
        </p:nvSpPr>
        <p:spPr>
          <a:xfrm>
            <a:off x="0" y="0"/>
            <a:ext cx="712788" cy="357188"/>
          </a:xfrm>
          <a:prstGeom prst="rect">
            <a:avLst/>
          </a:pr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 name="Google Shape;36;p5">
            <a:extLst>
              <a:ext uri="{FF2B5EF4-FFF2-40B4-BE49-F238E27FC236}">
                <a16:creationId xmlns:a16="http://schemas.microsoft.com/office/drawing/2014/main" id="{5FBD40A4-90E7-A066-D084-CBA3C4AE1C7F}"/>
              </a:ext>
            </a:extLst>
          </p:cNvPr>
          <p:cNvSpPr>
            <a:spLocks noChangeArrowheads="1"/>
          </p:cNvSpPr>
          <p:nvPr/>
        </p:nvSpPr>
        <p:spPr bwMode="auto">
          <a:xfrm>
            <a:off x="8431213" y="4419600"/>
            <a:ext cx="712787" cy="723900"/>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32" name="Google Shape;32;p5"/>
          <p:cNvSpPr txBox="1">
            <a:spLocks noGrp="1"/>
          </p:cNvSpPr>
          <p:nvPr>
            <p:ph type="body" idx="1"/>
          </p:nvPr>
        </p:nvSpPr>
        <p:spPr>
          <a:xfrm>
            <a:off x="606475" y="2293394"/>
            <a:ext cx="3365400" cy="2306100"/>
          </a:xfrm>
          <a:prstGeom prst="rect">
            <a:avLst/>
          </a:prstGeom>
        </p:spPr>
        <p:txBody>
          <a:bodyPr spcFirstLastPara="1">
            <a:noAutofit/>
          </a:bodyPr>
          <a:lstStyle>
            <a:lvl1pPr marL="457200" lvl="0" indent="-317500">
              <a:spcBef>
                <a:spcPts val="0"/>
              </a:spcBef>
              <a:spcAft>
                <a:spcPts val="0"/>
              </a:spcAft>
              <a:buClr>
                <a:schemeClr val="accent2"/>
              </a:buClr>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3" name="Google Shape;33;p5"/>
          <p:cNvSpPr txBox="1">
            <a:spLocks noGrp="1"/>
          </p:cNvSpPr>
          <p:nvPr>
            <p:ph type="body" idx="2"/>
          </p:nvPr>
        </p:nvSpPr>
        <p:spPr>
          <a:xfrm>
            <a:off x="5172150" y="2007458"/>
            <a:ext cx="3365400" cy="2530500"/>
          </a:xfrm>
          <a:prstGeom prst="rect">
            <a:avLst/>
          </a:prstGeom>
        </p:spPr>
        <p:txBody>
          <a:bodyPr spcFirstLastPara="1">
            <a:noAutofit/>
          </a:bodyPr>
          <a:lstStyle>
            <a:lvl1pPr marL="457200" lvl="0" indent="-317500">
              <a:spcBef>
                <a:spcPts val="0"/>
              </a:spcBef>
              <a:spcAft>
                <a:spcPts val="0"/>
              </a:spcAft>
              <a:buClr>
                <a:schemeClr val="accent2"/>
              </a:buClr>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4" name="Google Shape;34;p5"/>
          <p:cNvSpPr txBox="1">
            <a:spLocks noGrp="1"/>
          </p:cNvSpPr>
          <p:nvPr>
            <p:ph type="title"/>
          </p:nvPr>
        </p:nvSpPr>
        <p:spPr>
          <a:xfrm>
            <a:off x="596975" y="655216"/>
            <a:ext cx="7950000" cy="447600"/>
          </a:xfrm>
          <a:prstGeom prst="rect">
            <a:avLst/>
          </a:prstGeom>
        </p:spPr>
        <p:txBody>
          <a:bodyPr spcFirstLastPara="1" anchor="ctr">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Tree>
    <p:extLst>
      <p:ext uri="{BB962C8B-B14F-4D97-AF65-F5344CB8AC3E}">
        <p14:creationId xmlns:p14="http://schemas.microsoft.com/office/powerpoint/2010/main" val="1942998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2" name="Google Shape;43;p7">
            <a:extLst>
              <a:ext uri="{FF2B5EF4-FFF2-40B4-BE49-F238E27FC236}">
                <a16:creationId xmlns:a16="http://schemas.microsoft.com/office/drawing/2014/main" id="{3D6E16D4-D62F-84DC-D56E-DF9731F5A660}"/>
              </a:ext>
            </a:extLst>
          </p:cNvPr>
          <p:cNvSpPr>
            <a:spLocks noChangeArrowheads="1"/>
          </p:cNvSpPr>
          <p:nvPr/>
        </p:nvSpPr>
        <p:spPr bwMode="auto">
          <a:xfrm>
            <a:off x="6853238" y="0"/>
            <a:ext cx="2290762" cy="723900"/>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3" name="Google Shape;46;p7">
            <a:extLst>
              <a:ext uri="{FF2B5EF4-FFF2-40B4-BE49-F238E27FC236}">
                <a16:creationId xmlns:a16="http://schemas.microsoft.com/office/drawing/2014/main" id="{37271145-4A0E-3770-AB2A-640CC73A96EB}"/>
              </a:ext>
            </a:extLst>
          </p:cNvPr>
          <p:cNvSpPr/>
          <p:nvPr/>
        </p:nvSpPr>
        <p:spPr>
          <a:xfrm>
            <a:off x="712788" y="4776788"/>
            <a:ext cx="6140450" cy="366712"/>
          </a:xfrm>
          <a:prstGeom prst="rect">
            <a:avLst/>
          </a:pr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47;p7">
            <a:extLst>
              <a:ext uri="{FF2B5EF4-FFF2-40B4-BE49-F238E27FC236}">
                <a16:creationId xmlns:a16="http://schemas.microsoft.com/office/drawing/2014/main" id="{D6D69669-E391-3BF4-4D9E-6576DDC94CBF}"/>
              </a:ext>
            </a:extLst>
          </p:cNvPr>
          <p:cNvSpPr>
            <a:spLocks noChangeArrowheads="1"/>
          </p:cNvSpPr>
          <p:nvPr/>
        </p:nvSpPr>
        <p:spPr bwMode="auto">
          <a:xfrm>
            <a:off x="0" y="4049713"/>
            <a:ext cx="712788" cy="366712"/>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44" name="Google Shape;44;p7"/>
          <p:cNvSpPr txBox="1">
            <a:spLocks noGrp="1"/>
          </p:cNvSpPr>
          <p:nvPr>
            <p:ph type="title"/>
          </p:nvPr>
        </p:nvSpPr>
        <p:spPr>
          <a:xfrm>
            <a:off x="609947" y="564207"/>
            <a:ext cx="2460000" cy="1124400"/>
          </a:xfrm>
          <a:prstGeom prst="rect">
            <a:avLst/>
          </a:prstGeom>
        </p:spPr>
        <p:txBody>
          <a:bodyPr spcFirstLastPara="1">
            <a:noAutofit/>
          </a:bodyPr>
          <a:lstStyle>
            <a:lvl1pPr lvl="0">
              <a:lnSpc>
                <a:spcPct val="90000"/>
              </a:lnSpc>
              <a:spcBef>
                <a:spcPts val="0"/>
              </a:spcBef>
              <a:spcAft>
                <a:spcPts val="0"/>
              </a:spcAft>
              <a:buSzPts val="26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5" name="Google Shape;45;p7"/>
          <p:cNvSpPr txBox="1">
            <a:spLocks noGrp="1"/>
          </p:cNvSpPr>
          <p:nvPr>
            <p:ph type="subTitle" idx="1"/>
          </p:nvPr>
        </p:nvSpPr>
        <p:spPr>
          <a:xfrm>
            <a:off x="609958" y="1659000"/>
            <a:ext cx="2290200" cy="1825500"/>
          </a:xfrm>
          <a:prstGeom prst="rect">
            <a:avLst/>
          </a:prstGeom>
        </p:spPr>
        <p:txBody>
          <a:bodyPr spcFirstLastPara="1">
            <a:noAutofit/>
          </a:bodyPr>
          <a:lstStyle>
            <a:lvl1pPr lvl="0" rtl="0">
              <a:lnSpc>
                <a:spcPct val="100000"/>
              </a:lnSpc>
              <a:spcBef>
                <a:spcPts val="0"/>
              </a:spcBef>
              <a:spcAft>
                <a:spcPts val="0"/>
              </a:spcAft>
              <a:buSzPts val="1400"/>
              <a:buNone/>
              <a:defRPr/>
            </a:lvl1pPr>
            <a:lvl2pPr lvl="1" rtl="0">
              <a:lnSpc>
                <a:spcPct val="100000"/>
              </a:lnSpc>
              <a:spcBef>
                <a:spcPts val="160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Tree>
    <p:extLst>
      <p:ext uri="{BB962C8B-B14F-4D97-AF65-F5344CB8AC3E}">
        <p14:creationId xmlns:p14="http://schemas.microsoft.com/office/powerpoint/2010/main" val="1428666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2"/>
        <p:cNvGrpSpPr/>
        <p:nvPr/>
      </p:nvGrpSpPr>
      <p:grpSpPr>
        <a:xfrm>
          <a:off x="0" y="0"/>
          <a:ext cx="0" cy="0"/>
          <a:chOff x="0" y="0"/>
          <a:chExt cx="0" cy="0"/>
        </a:xfrm>
      </p:grpSpPr>
      <p:sp>
        <p:nvSpPr>
          <p:cNvPr id="2" name="Google Shape;55;p9">
            <a:extLst>
              <a:ext uri="{FF2B5EF4-FFF2-40B4-BE49-F238E27FC236}">
                <a16:creationId xmlns:a16="http://schemas.microsoft.com/office/drawing/2014/main" id="{6876F13E-902E-A957-2CA7-8268A17E58D5}"/>
              </a:ext>
            </a:extLst>
          </p:cNvPr>
          <p:cNvSpPr>
            <a:spLocks noChangeArrowheads="1"/>
          </p:cNvSpPr>
          <p:nvPr/>
        </p:nvSpPr>
        <p:spPr bwMode="auto">
          <a:xfrm>
            <a:off x="11113" y="4424363"/>
            <a:ext cx="2279650" cy="719137"/>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3" name="Google Shape;56;p9">
            <a:extLst>
              <a:ext uri="{FF2B5EF4-FFF2-40B4-BE49-F238E27FC236}">
                <a16:creationId xmlns:a16="http://schemas.microsoft.com/office/drawing/2014/main" id="{F1FE373F-026C-49EA-8CE8-10DC3CC819C2}"/>
              </a:ext>
            </a:extLst>
          </p:cNvPr>
          <p:cNvSpPr/>
          <p:nvPr/>
        </p:nvSpPr>
        <p:spPr>
          <a:xfrm>
            <a:off x="8431213" y="4419600"/>
            <a:ext cx="712787" cy="719138"/>
          </a:xfrm>
          <a:prstGeom prst="rect">
            <a:avLst/>
          </a:pr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3;p9"/>
          <p:cNvSpPr txBox="1">
            <a:spLocks noGrp="1"/>
          </p:cNvSpPr>
          <p:nvPr>
            <p:ph type="body" idx="1"/>
          </p:nvPr>
        </p:nvSpPr>
        <p:spPr>
          <a:xfrm>
            <a:off x="490000" y="1977597"/>
            <a:ext cx="2686500" cy="1862400"/>
          </a:xfrm>
          <a:prstGeom prst="rect">
            <a:avLst/>
          </a:prstGeom>
        </p:spPr>
        <p:txBody>
          <a:bodyPr spcFirstLastPara="1">
            <a:noAutofit/>
          </a:bodyPr>
          <a:lstStyle>
            <a:lvl1pPr marL="457200" lvl="0" indent="-317500" rtl="0">
              <a:spcBef>
                <a:spcPts val="0"/>
              </a:spcBef>
              <a:spcAft>
                <a:spcPts val="0"/>
              </a:spcAft>
              <a:buClr>
                <a:schemeClr val="accent1"/>
              </a:buClr>
              <a:buSzPts val="1400"/>
              <a:buChar char="●"/>
              <a:defRPr sz="1400"/>
            </a:lvl1pPr>
            <a:lvl2pPr marL="914400" lvl="1" indent="-317500" rtl="0">
              <a:spcBef>
                <a:spcPts val="10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54" name="Google Shape;54;p9"/>
          <p:cNvSpPr txBox="1">
            <a:spLocks noGrp="1"/>
          </p:cNvSpPr>
          <p:nvPr>
            <p:ph type="title"/>
          </p:nvPr>
        </p:nvSpPr>
        <p:spPr>
          <a:xfrm>
            <a:off x="599000" y="553250"/>
            <a:ext cx="2733300" cy="1124400"/>
          </a:xfrm>
          <a:prstGeom prst="rect">
            <a:avLst/>
          </a:prstGeom>
        </p:spPr>
        <p:txBody>
          <a:bodyPr spcFirstLastPara="1">
            <a:noAutofit/>
          </a:bodyPr>
          <a:lstStyle>
            <a:lvl1pPr lvl="0" rtl="0">
              <a:lnSpc>
                <a:spcPct val="90000"/>
              </a:lnSpc>
              <a:spcBef>
                <a:spcPts val="0"/>
              </a:spcBef>
              <a:spcAft>
                <a:spcPts val="0"/>
              </a:spcAft>
              <a:buSzPts val="26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1023003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2" name="Google Shape;59;p10">
            <a:extLst>
              <a:ext uri="{FF2B5EF4-FFF2-40B4-BE49-F238E27FC236}">
                <a16:creationId xmlns:a16="http://schemas.microsoft.com/office/drawing/2014/main" id="{DC98DFD1-E1D4-9117-1B48-2DF61A3A6E7C}"/>
              </a:ext>
            </a:extLst>
          </p:cNvPr>
          <p:cNvSpPr/>
          <p:nvPr/>
        </p:nvSpPr>
        <p:spPr>
          <a:xfrm>
            <a:off x="2290763" y="2212975"/>
            <a:ext cx="4562475" cy="717550"/>
          </a:xfrm>
          <a:prstGeom prst="rect">
            <a:avLst/>
          </a:pr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 name="Google Shape;60;p10">
            <a:extLst>
              <a:ext uri="{FF2B5EF4-FFF2-40B4-BE49-F238E27FC236}">
                <a16:creationId xmlns:a16="http://schemas.microsoft.com/office/drawing/2014/main" id="{CB63FDF9-A85D-14A8-CA88-2793131BE62C}"/>
              </a:ext>
            </a:extLst>
          </p:cNvPr>
          <p:cNvSpPr>
            <a:spLocks noChangeArrowheads="1"/>
          </p:cNvSpPr>
          <p:nvPr/>
        </p:nvSpPr>
        <p:spPr bwMode="auto">
          <a:xfrm>
            <a:off x="-7938" y="2212975"/>
            <a:ext cx="720726" cy="717550"/>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4" name="Google Shape;61;p10">
            <a:extLst>
              <a:ext uri="{FF2B5EF4-FFF2-40B4-BE49-F238E27FC236}">
                <a16:creationId xmlns:a16="http://schemas.microsoft.com/office/drawing/2014/main" id="{BFB2E246-43A6-ABED-533E-818D1D05A6E4}"/>
              </a:ext>
            </a:extLst>
          </p:cNvPr>
          <p:cNvSpPr>
            <a:spLocks noChangeArrowheads="1"/>
          </p:cNvSpPr>
          <p:nvPr/>
        </p:nvSpPr>
        <p:spPr bwMode="auto">
          <a:xfrm>
            <a:off x="8428038" y="2212975"/>
            <a:ext cx="722312" cy="717550"/>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58" name="Google Shape;58;p10"/>
          <p:cNvSpPr txBox="1">
            <a:spLocks noGrp="1"/>
          </p:cNvSpPr>
          <p:nvPr>
            <p:ph type="title"/>
          </p:nvPr>
        </p:nvSpPr>
        <p:spPr>
          <a:xfrm>
            <a:off x="596975" y="655216"/>
            <a:ext cx="7950000" cy="447600"/>
          </a:xfrm>
          <a:prstGeom prst="rect">
            <a:avLst/>
          </a:prstGeom>
        </p:spPr>
        <p:txBody>
          <a:bodyPr spcFirstLastPara="1" anchor="ctr">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Tree>
    <p:extLst>
      <p:ext uri="{BB962C8B-B14F-4D97-AF65-F5344CB8AC3E}">
        <p14:creationId xmlns:p14="http://schemas.microsoft.com/office/powerpoint/2010/main" val="3883822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8"/>
        <p:cNvGrpSpPr/>
        <p:nvPr/>
      </p:nvGrpSpPr>
      <p:grpSpPr>
        <a:xfrm>
          <a:off x="0" y="0"/>
          <a:ext cx="0" cy="0"/>
          <a:chOff x="0" y="0"/>
          <a:chExt cx="0" cy="0"/>
        </a:xfrm>
      </p:grpSpPr>
    </p:spTree>
    <p:extLst>
      <p:ext uri="{BB962C8B-B14F-4D97-AF65-F5344CB8AC3E}">
        <p14:creationId xmlns:p14="http://schemas.microsoft.com/office/powerpoint/2010/main" val="2113031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69"/>
        <p:cNvGrpSpPr/>
        <p:nvPr/>
      </p:nvGrpSpPr>
      <p:grpSpPr>
        <a:xfrm>
          <a:off x="0" y="0"/>
          <a:ext cx="0" cy="0"/>
          <a:chOff x="0" y="0"/>
          <a:chExt cx="0" cy="0"/>
        </a:xfrm>
      </p:grpSpPr>
      <p:sp>
        <p:nvSpPr>
          <p:cNvPr id="2" name="Google Shape;70;p13">
            <a:extLst>
              <a:ext uri="{FF2B5EF4-FFF2-40B4-BE49-F238E27FC236}">
                <a16:creationId xmlns:a16="http://schemas.microsoft.com/office/drawing/2014/main" id="{A2681BCC-8B36-F12C-A0B6-49DEAFAF175D}"/>
              </a:ext>
            </a:extLst>
          </p:cNvPr>
          <p:cNvSpPr>
            <a:spLocks noChangeArrowheads="1"/>
          </p:cNvSpPr>
          <p:nvPr/>
        </p:nvSpPr>
        <p:spPr bwMode="auto">
          <a:xfrm>
            <a:off x="0" y="1755775"/>
            <a:ext cx="9144000" cy="3371850"/>
          </a:xfrm>
          <a:prstGeom prst="rect">
            <a:avLst/>
          </a:prstGeom>
          <a:solidFill>
            <a:schemeClr val="bg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3" name="Google Shape;90;p13">
            <a:extLst>
              <a:ext uri="{FF2B5EF4-FFF2-40B4-BE49-F238E27FC236}">
                <a16:creationId xmlns:a16="http://schemas.microsoft.com/office/drawing/2014/main" id="{45725181-3B33-9308-E00A-62C484256036}"/>
              </a:ext>
            </a:extLst>
          </p:cNvPr>
          <p:cNvSpPr>
            <a:spLocks noChangeArrowheads="1"/>
          </p:cNvSpPr>
          <p:nvPr/>
        </p:nvSpPr>
        <p:spPr bwMode="auto">
          <a:xfrm>
            <a:off x="8785225" y="0"/>
            <a:ext cx="358775" cy="357188"/>
          </a:xfrm>
          <a:prstGeom prst="rect">
            <a:avLst/>
          </a:prstGeom>
          <a:solidFill>
            <a:srgbClr val="F6B1A7"/>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4" name="Google Shape;91;p13">
            <a:extLst>
              <a:ext uri="{FF2B5EF4-FFF2-40B4-BE49-F238E27FC236}">
                <a16:creationId xmlns:a16="http://schemas.microsoft.com/office/drawing/2014/main" id="{05971C9C-2F2A-7D9E-0748-1441F4FC2C12}"/>
              </a:ext>
            </a:extLst>
          </p:cNvPr>
          <p:cNvSpPr>
            <a:spLocks noChangeArrowheads="1"/>
          </p:cNvSpPr>
          <p:nvPr/>
        </p:nvSpPr>
        <p:spPr bwMode="auto">
          <a:xfrm>
            <a:off x="0" y="1603375"/>
            <a:ext cx="712788" cy="357188"/>
          </a:xfrm>
          <a:prstGeom prst="rect">
            <a:avLst/>
          </a:prstGeom>
          <a:solidFill>
            <a:srgbClr val="F6B1A7"/>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71" name="Google Shape;71;p13"/>
          <p:cNvSpPr txBox="1">
            <a:spLocks noGrp="1"/>
          </p:cNvSpPr>
          <p:nvPr>
            <p:ph type="title"/>
          </p:nvPr>
        </p:nvSpPr>
        <p:spPr>
          <a:xfrm>
            <a:off x="661250" y="2573524"/>
            <a:ext cx="2400600" cy="447600"/>
          </a:xfrm>
          <a:prstGeom prst="rect">
            <a:avLst/>
          </a:prstGeom>
        </p:spPr>
        <p:txBody>
          <a:bodyPr spcFirstLastPara="1" anchor="b">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2" name="Google Shape;72;p13"/>
          <p:cNvSpPr txBox="1">
            <a:spLocks noGrp="1"/>
          </p:cNvSpPr>
          <p:nvPr>
            <p:ph type="subTitle" idx="1"/>
          </p:nvPr>
        </p:nvSpPr>
        <p:spPr>
          <a:xfrm>
            <a:off x="661250" y="2897968"/>
            <a:ext cx="2400600" cy="378000"/>
          </a:xfrm>
          <a:prstGeom prst="rect">
            <a:avLst/>
          </a:prstGeom>
        </p:spPr>
        <p:txBody>
          <a:bodyPr spcFirstLastPara="1">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3" name="Google Shape;73;p13"/>
          <p:cNvSpPr txBox="1">
            <a:spLocks noGrp="1"/>
          </p:cNvSpPr>
          <p:nvPr>
            <p:ph type="title" idx="2"/>
          </p:nvPr>
        </p:nvSpPr>
        <p:spPr>
          <a:xfrm>
            <a:off x="970850" y="2239374"/>
            <a:ext cx="1781400" cy="378000"/>
          </a:xfrm>
          <a:prstGeom prst="rect">
            <a:avLst/>
          </a:prstGeom>
        </p:spPr>
        <p:txBody>
          <a:bodyPr spcFirstLastPara="1" anchor="ctr">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rPr lang="en-US"/>
              <a:t>Click to edit Master title style</a:t>
            </a:r>
            <a:endParaRPr/>
          </a:p>
        </p:txBody>
      </p:sp>
      <p:sp>
        <p:nvSpPr>
          <p:cNvPr id="74" name="Google Shape;74;p13"/>
          <p:cNvSpPr txBox="1">
            <a:spLocks noGrp="1"/>
          </p:cNvSpPr>
          <p:nvPr>
            <p:ph type="title" idx="3"/>
          </p:nvPr>
        </p:nvSpPr>
        <p:spPr>
          <a:xfrm>
            <a:off x="3371700" y="2573524"/>
            <a:ext cx="2400600" cy="447600"/>
          </a:xfrm>
          <a:prstGeom prst="rect">
            <a:avLst/>
          </a:prstGeom>
        </p:spPr>
        <p:txBody>
          <a:bodyPr spcFirstLastPara="1" anchor="b">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5" name="Google Shape;75;p13"/>
          <p:cNvSpPr txBox="1">
            <a:spLocks noGrp="1"/>
          </p:cNvSpPr>
          <p:nvPr>
            <p:ph type="subTitle" idx="4"/>
          </p:nvPr>
        </p:nvSpPr>
        <p:spPr>
          <a:xfrm>
            <a:off x="3371700" y="2897968"/>
            <a:ext cx="2400600" cy="378000"/>
          </a:xfrm>
          <a:prstGeom prst="rect">
            <a:avLst/>
          </a:prstGeom>
        </p:spPr>
        <p:txBody>
          <a:bodyPr spcFirstLastPara="1">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6" name="Google Shape;76;p13"/>
          <p:cNvSpPr txBox="1">
            <a:spLocks noGrp="1"/>
          </p:cNvSpPr>
          <p:nvPr>
            <p:ph type="title" idx="5"/>
          </p:nvPr>
        </p:nvSpPr>
        <p:spPr>
          <a:xfrm>
            <a:off x="3681300" y="2239374"/>
            <a:ext cx="1781400" cy="378000"/>
          </a:xfrm>
          <a:prstGeom prst="rect">
            <a:avLst/>
          </a:prstGeom>
        </p:spPr>
        <p:txBody>
          <a:bodyPr spcFirstLastPara="1" anchor="ctr">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rPr lang="en-US"/>
              <a:t>Click to edit Master title style</a:t>
            </a:r>
            <a:endParaRPr/>
          </a:p>
        </p:txBody>
      </p:sp>
      <p:sp>
        <p:nvSpPr>
          <p:cNvPr id="77" name="Google Shape;77;p13"/>
          <p:cNvSpPr txBox="1">
            <a:spLocks noGrp="1"/>
          </p:cNvSpPr>
          <p:nvPr>
            <p:ph type="title" idx="6"/>
          </p:nvPr>
        </p:nvSpPr>
        <p:spPr>
          <a:xfrm>
            <a:off x="6082150" y="2573524"/>
            <a:ext cx="2400600" cy="447600"/>
          </a:xfrm>
          <a:prstGeom prst="rect">
            <a:avLst/>
          </a:prstGeom>
        </p:spPr>
        <p:txBody>
          <a:bodyPr spcFirstLastPara="1" anchor="b">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8" name="Google Shape;78;p13"/>
          <p:cNvSpPr txBox="1">
            <a:spLocks noGrp="1"/>
          </p:cNvSpPr>
          <p:nvPr>
            <p:ph type="subTitle" idx="7"/>
          </p:nvPr>
        </p:nvSpPr>
        <p:spPr>
          <a:xfrm>
            <a:off x="6082150" y="2897968"/>
            <a:ext cx="2400600" cy="378000"/>
          </a:xfrm>
          <a:prstGeom prst="rect">
            <a:avLst/>
          </a:prstGeom>
        </p:spPr>
        <p:txBody>
          <a:bodyPr spcFirstLastPara="1">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9" name="Google Shape;79;p13"/>
          <p:cNvSpPr txBox="1">
            <a:spLocks noGrp="1"/>
          </p:cNvSpPr>
          <p:nvPr>
            <p:ph type="title" idx="8"/>
          </p:nvPr>
        </p:nvSpPr>
        <p:spPr>
          <a:xfrm>
            <a:off x="6391750" y="2239374"/>
            <a:ext cx="1781400" cy="378000"/>
          </a:xfrm>
          <a:prstGeom prst="rect">
            <a:avLst/>
          </a:prstGeom>
        </p:spPr>
        <p:txBody>
          <a:bodyPr spcFirstLastPara="1" anchor="ctr">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rPr lang="en-US"/>
              <a:t>Click to edit Master title style</a:t>
            </a:r>
            <a:endParaRPr/>
          </a:p>
        </p:txBody>
      </p:sp>
      <p:sp>
        <p:nvSpPr>
          <p:cNvPr id="80" name="Google Shape;80;p13"/>
          <p:cNvSpPr txBox="1">
            <a:spLocks noGrp="1"/>
          </p:cNvSpPr>
          <p:nvPr>
            <p:ph type="title" idx="9"/>
          </p:nvPr>
        </p:nvSpPr>
        <p:spPr>
          <a:xfrm>
            <a:off x="661250" y="3836962"/>
            <a:ext cx="2400600" cy="447600"/>
          </a:xfrm>
          <a:prstGeom prst="rect">
            <a:avLst/>
          </a:prstGeom>
        </p:spPr>
        <p:txBody>
          <a:bodyPr spcFirstLastPara="1" anchor="b">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1" name="Google Shape;81;p13"/>
          <p:cNvSpPr txBox="1">
            <a:spLocks noGrp="1"/>
          </p:cNvSpPr>
          <p:nvPr>
            <p:ph type="subTitle" idx="13"/>
          </p:nvPr>
        </p:nvSpPr>
        <p:spPr>
          <a:xfrm>
            <a:off x="661250" y="4161414"/>
            <a:ext cx="2400600" cy="378000"/>
          </a:xfrm>
          <a:prstGeom prst="rect">
            <a:avLst/>
          </a:prstGeom>
        </p:spPr>
        <p:txBody>
          <a:bodyPr spcFirstLastPara="1">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2" name="Google Shape;82;p13"/>
          <p:cNvSpPr txBox="1">
            <a:spLocks noGrp="1"/>
          </p:cNvSpPr>
          <p:nvPr>
            <p:ph type="title" idx="14"/>
          </p:nvPr>
        </p:nvSpPr>
        <p:spPr>
          <a:xfrm>
            <a:off x="970850" y="3502812"/>
            <a:ext cx="1781400" cy="378000"/>
          </a:xfrm>
          <a:prstGeom prst="rect">
            <a:avLst/>
          </a:prstGeom>
        </p:spPr>
        <p:txBody>
          <a:bodyPr spcFirstLastPara="1" anchor="ctr">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rPr lang="en-US"/>
              <a:t>Click to edit Master title style</a:t>
            </a:r>
            <a:endParaRPr/>
          </a:p>
        </p:txBody>
      </p:sp>
      <p:sp>
        <p:nvSpPr>
          <p:cNvPr id="83" name="Google Shape;83;p13"/>
          <p:cNvSpPr txBox="1">
            <a:spLocks noGrp="1"/>
          </p:cNvSpPr>
          <p:nvPr>
            <p:ph type="title" idx="15"/>
          </p:nvPr>
        </p:nvSpPr>
        <p:spPr>
          <a:xfrm>
            <a:off x="3371700" y="3836962"/>
            <a:ext cx="2400600" cy="447600"/>
          </a:xfrm>
          <a:prstGeom prst="rect">
            <a:avLst/>
          </a:prstGeom>
        </p:spPr>
        <p:txBody>
          <a:bodyPr spcFirstLastPara="1" anchor="b">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4" name="Google Shape;84;p13"/>
          <p:cNvSpPr txBox="1">
            <a:spLocks noGrp="1"/>
          </p:cNvSpPr>
          <p:nvPr>
            <p:ph type="subTitle" idx="16"/>
          </p:nvPr>
        </p:nvSpPr>
        <p:spPr>
          <a:xfrm>
            <a:off x="3371700" y="4161414"/>
            <a:ext cx="2400600" cy="378000"/>
          </a:xfrm>
          <a:prstGeom prst="rect">
            <a:avLst/>
          </a:prstGeom>
        </p:spPr>
        <p:txBody>
          <a:bodyPr spcFirstLastPara="1">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5" name="Google Shape;85;p13"/>
          <p:cNvSpPr txBox="1">
            <a:spLocks noGrp="1"/>
          </p:cNvSpPr>
          <p:nvPr>
            <p:ph type="title" idx="17"/>
          </p:nvPr>
        </p:nvSpPr>
        <p:spPr>
          <a:xfrm>
            <a:off x="3681300" y="3502812"/>
            <a:ext cx="1781400" cy="378000"/>
          </a:xfrm>
          <a:prstGeom prst="rect">
            <a:avLst/>
          </a:prstGeom>
        </p:spPr>
        <p:txBody>
          <a:bodyPr spcFirstLastPara="1" anchor="ctr">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rPr lang="en-US"/>
              <a:t>Click to edit Master title style</a:t>
            </a:r>
            <a:endParaRPr/>
          </a:p>
        </p:txBody>
      </p:sp>
      <p:sp>
        <p:nvSpPr>
          <p:cNvPr id="86" name="Google Shape;86;p13"/>
          <p:cNvSpPr txBox="1">
            <a:spLocks noGrp="1"/>
          </p:cNvSpPr>
          <p:nvPr>
            <p:ph type="title" idx="18"/>
          </p:nvPr>
        </p:nvSpPr>
        <p:spPr>
          <a:xfrm>
            <a:off x="6082150" y="3836962"/>
            <a:ext cx="2400600" cy="447600"/>
          </a:xfrm>
          <a:prstGeom prst="rect">
            <a:avLst/>
          </a:prstGeom>
        </p:spPr>
        <p:txBody>
          <a:bodyPr spcFirstLastPara="1" anchor="b">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7" name="Google Shape;87;p13"/>
          <p:cNvSpPr txBox="1">
            <a:spLocks noGrp="1"/>
          </p:cNvSpPr>
          <p:nvPr>
            <p:ph type="subTitle" idx="19"/>
          </p:nvPr>
        </p:nvSpPr>
        <p:spPr>
          <a:xfrm>
            <a:off x="6082150" y="4161414"/>
            <a:ext cx="2400600" cy="378000"/>
          </a:xfrm>
          <a:prstGeom prst="rect">
            <a:avLst/>
          </a:prstGeom>
        </p:spPr>
        <p:txBody>
          <a:bodyPr spcFirstLastPara="1">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13"/>
          <p:cNvSpPr txBox="1">
            <a:spLocks noGrp="1"/>
          </p:cNvSpPr>
          <p:nvPr>
            <p:ph type="title" idx="20"/>
          </p:nvPr>
        </p:nvSpPr>
        <p:spPr>
          <a:xfrm>
            <a:off x="6391750" y="3502812"/>
            <a:ext cx="1781400" cy="378000"/>
          </a:xfrm>
          <a:prstGeom prst="rect">
            <a:avLst/>
          </a:prstGeom>
        </p:spPr>
        <p:txBody>
          <a:bodyPr spcFirstLastPara="1" anchor="ctr">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rPr lang="en-US"/>
              <a:t>Click to edit Master title style</a:t>
            </a:r>
            <a:endParaRPr/>
          </a:p>
        </p:txBody>
      </p:sp>
      <p:sp>
        <p:nvSpPr>
          <p:cNvPr id="89" name="Google Shape;89;p13"/>
          <p:cNvSpPr txBox="1">
            <a:spLocks noGrp="1"/>
          </p:cNvSpPr>
          <p:nvPr>
            <p:ph type="title" idx="21"/>
          </p:nvPr>
        </p:nvSpPr>
        <p:spPr>
          <a:xfrm>
            <a:off x="596975" y="655216"/>
            <a:ext cx="7950000" cy="447600"/>
          </a:xfrm>
          <a:prstGeom prst="rect">
            <a:avLst/>
          </a:prstGeom>
        </p:spPr>
        <p:txBody>
          <a:bodyPr spcFirstLastPara="1" anchor="ctr">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Tree>
    <p:extLst>
      <p:ext uri="{BB962C8B-B14F-4D97-AF65-F5344CB8AC3E}">
        <p14:creationId xmlns:p14="http://schemas.microsoft.com/office/powerpoint/2010/main" val="15207617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Four Columns ">
  <p:cSld name="SECTION_TITLE_AND_DESCRIPTION_1_1_3">
    <p:spTree>
      <p:nvGrpSpPr>
        <p:cNvPr id="1" name="Shape 135"/>
        <p:cNvGrpSpPr/>
        <p:nvPr/>
      </p:nvGrpSpPr>
      <p:grpSpPr>
        <a:xfrm>
          <a:off x="0" y="0"/>
          <a:ext cx="0" cy="0"/>
          <a:chOff x="0" y="0"/>
          <a:chExt cx="0" cy="0"/>
        </a:xfrm>
      </p:grpSpPr>
      <p:sp>
        <p:nvSpPr>
          <p:cNvPr id="2" name="Google Shape;145;p19">
            <a:extLst>
              <a:ext uri="{FF2B5EF4-FFF2-40B4-BE49-F238E27FC236}">
                <a16:creationId xmlns:a16="http://schemas.microsoft.com/office/drawing/2014/main" id="{49E76CB0-71F7-ECD6-8A36-667031EAC5D1}"/>
              </a:ext>
            </a:extLst>
          </p:cNvPr>
          <p:cNvSpPr>
            <a:spLocks noChangeArrowheads="1"/>
          </p:cNvSpPr>
          <p:nvPr/>
        </p:nvSpPr>
        <p:spPr bwMode="auto">
          <a:xfrm>
            <a:off x="6350" y="-4763"/>
            <a:ext cx="706438" cy="1450976"/>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3" name="Google Shape;146;p19">
            <a:extLst>
              <a:ext uri="{FF2B5EF4-FFF2-40B4-BE49-F238E27FC236}">
                <a16:creationId xmlns:a16="http://schemas.microsoft.com/office/drawing/2014/main" id="{686F71B0-E614-913C-38C8-C24A27D11D70}"/>
              </a:ext>
            </a:extLst>
          </p:cNvPr>
          <p:cNvSpPr>
            <a:spLocks noChangeArrowheads="1"/>
          </p:cNvSpPr>
          <p:nvPr/>
        </p:nvSpPr>
        <p:spPr bwMode="auto">
          <a:xfrm>
            <a:off x="8435975" y="719138"/>
            <a:ext cx="708025" cy="1452562"/>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4" name="Google Shape;147;p19">
            <a:extLst>
              <a:ext uri="{FF2B5EF4-FFF2-40B4-BE49-F238E27FC236}">
                <a16:creationId xmlns:a16="http://schemas.microsoft.com/office/drawing/2014/main" id="{C390CB14-FDB6-2305-5357-7DD97BBB7EF7}"/>
              </a:ext>
            </a:extLst>
          </p:cNvPr>
          <p:cNvSpPr/>
          <p:nvPr/>
        </p:nvSpPr>
        <p:spPr>
          <a:xfrm>
            <a:off x="6350" y="4783138"/>
            <a:ext cx="706438" cy="360362"/>
          </a:xfrm>
          <a:prstGeom prst="rect">
            <a:avLst/>
          </a:pr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36;p19"/>
          <p:cNvSpPr txBox="1">
            <a:spLocks noGrp="1"/>
          </p:cNvSpPr>
          <p:nvPr>
            <p:ph type="title"/>
          </p:nvPr>
        </p:nvSpPr>
        <p:spPr>
          <a:xfrm>
            <a:off x="923550" y="2104063"/>
            <a:ext cx="2190900" cy="447600"/>
          </a:xfrm>
          <a:prstGeom prst="rect">
            <a:avLst/>
          </a:prstGeom>
        </p:spPr>
        <p:txBody>
          <a:bodyPr spcFirstLastPara="1" anchor="b">
            <a:noAutofit/>
          </a:bodyPr>
          <a:lstStyle>
            <a:lvl1pPr lvl="0" algn="r" rtl="0">
              <a:spcBef>
                <a:spcPts val="0"/>
              </a:spcBef>
              <a:spcAft>
                <a:spcPts val="0"/>
              </a:spcAft>
              <a:buSzPts val="1800"/>
              <a:buNone/>
              <a:defRPr sz="20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7" name="Google Shape;137;p19"/>
          <p:cNvSpPr txBox="1">
            <a:spLocks noGrp="1"/>
          </p:cNvSpPr>
          <p:nvPr>
            <p:ph type="subTitle" idx="1"/>
          </p:nvPr>
        </p:nvSpPr>
        <p:spPr>
          <a:xfrm>
            <a:off x="923550" y="2475136"/>
            <a:ext cx="2190900" cy="564300"/>
          </a:xfrm>
          <a:prstGeom prst="rect">
            <a:avLst/>
          </a:prstGeom>
        </p:spPr>
        <p:txBody>
          <a:bodyPr spcFirstLastPara="1">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8" name="Google Shape;138;p19"/>
          <p:cNvSpPr txBox="1">
            <a:spLocks noGrp="1"/>
          </p:cNvSpPr>
          <p:nvPr>
            <p:ph type="title" idx="2"/>
          </p:nvPr>
        </p:nvSpPr>
        <p:spPr>
          <a:xfrm>
            <a:off x="923550" y="3506341"/>
            <a:ext cx="2190900" cy="447600"/>
          </a:xfrm>
          <a:prstGeom prst="rect">
            <a:avLst/>
          </a:prstGeom>
        </p:spPr>
        <p:txBody>
          <a:bodyPr spcFirstLastPara="1" anchor="b">
            <a:noAutofit/>
          </a:bodyPr>
          <a:lstStyle>
            <a:lvl1pPr lvl="0" algn="r" rtl="0">
              <a:spcBef>
                <a:spcPts val="0"/>
              </a:spcBef>
              <a:spcAft>
                <a:spcPts val="0"/>
              </a:spcAft>
              <a:buSzPts val="1800"/>
              <a:buNone/>
              <a:defRPr sz="20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9" name="Google Shape;139;p19"/>
          <p:cNvSpPr txBox="1">
            <a:spLocks noGrp="1"/>
          </p:cNvSpPr>
          <p:nvPr>
            <p:ph type="subTitle" idx="3"/>
          </p:nvPr>
        </p:nvSpPr>
        <p:spPr>
          <a:xfrm>
            <a:off x="923550" y="3877413"/>
            <a:ext cx="2190900" cy="564300"/>
          </a:xfrm>
          <a:prstGeom prst="rect">
            <a:avLst/>
          </a:prstGeom>
        </p:spPr>
        <p:txBody>
          <a:bodyPr spcFirstLastPara="1">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0" name="Google Shape;140;p19"/>
          <p:cNvSpPr txBox="1">
            <a:spLocks noGrp="1"/>
          </p:cNvSpPr>
          <p:nvPr>
            <p:ph type="title" idx="4"/>
          </p:nvPr>
        </p:nvSpPr>
        <p:spPr>
          <a:xfrm>
            <a:off x="6029625" y="2104063"/>
            <a:ext cx="2190900" cy="447600"/>
          </a:xfrm>
          <a:prstGeom prst="rect">
            <a:avLst/>
          </a:prstGeom>
        </p:spPr>
        <p:txBody>
          <a:bodyPr spcFirstLastPara="1" anchor="b">
            <a:noAutofit/>
          </a:bodyPr>
          <a:lstStyle>
            <a:lvl1pPr lvl="0" rtl="0">
              <a:spcBef>
                <a:spcPts val="0"/>
              </a:spcBef>
              <a:spcAft>
                <a:spcPts val="0"/>
              </a:spcAft>
              <a:buSzPts val="1800"/>
              <a:buNone/>
              <a:defRPr sz="20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1" name="Google Shape;141;p19"/>
          <p:cNvSpPr txBox="1">
            <a:spLocks noGrp="1"/>
          </p:cNvSpPr>
          <p:nvPr>
            <p:ph type="subTitle" idx="5"/>
          </p:nvPr>
        </p:nvSpPr>
        <p:spPr>
          <a:xfrm>
            <a:off x="6029625" y="2475137"/>
            <a:ext cx="2190900" cy="564300"/>
          </a:xfrm>
          <a:prstGeom prst="rect">
            <a:avLst/>
          </a:prstGeom>
        </p:spPr>
        <p:txBody>
          <a:bodyPr spcFirstLastPara="1">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2" name="Google Shape;142;p19"/>
          <p:cNvSpPr txBox="1">
            <a:spLocks noGrp="1"/>
          </p:cNvSpPr>
          <p:nvPr>
            <p:ph type="title" idx="6"/>
          </p:nvPr>
        </p:nvSpPr>
        <p:spPr>
          <a:xfrm>
            <a:off x="6029625" y="3506343"/>
            <a:ext cx="2190900" cy="447600"/>
          </a:xfrm>
          <a:prstGeom prst="rect">
            <a:avLst/>
          </a:prstGeom>
        </p:spPr>
        <p:txBody>
          <a:bodyPr spcFirstLastPara="1" anchor="b">
            <a:noAutofit/>
          </a:bodyPr>
          <a:lstStyle>
            <a:lvl1pPr lvl="0" rtl="0">
              <a:spcBef>
                <a:spcPts val="0"/>
              </a:spcBef>
              <a:spcAft>
                <a:spcPts val="0"/>
              </a:spcAft>
              <a:buSzPts val="1800"/>
              <a:buNone/>
              <a:defRPr sz="20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3" name="Google Shape;143;p19"/>
          <p:cNvSpPr txBox="1">
            <a:spLocks noGrp="1"/>
          </p:cNvSpPr>
          <p:nvPr>
            <p:ph type="subTitle" idx="7"/>
          </p:nvPr>
        </p:nvSpPr>
        <p:spPr>
          <a:xfrm>
            <a:off x="6029625" y="3877414"/>
            <a:ext cx="2190900" cy="564300"/>
          </a:xfrm>
          <a:prstGeom prst="rect">
            <a:avLst/>
          </a:prstGeom>
        </p:spPr>
        <p:txBody>
          <a:bodyPr spcFirstLastPara="1">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4" name="Google Shape;144;p19"/>
          <p:cNvSpPr txBox="1">
            <a:spLocks noGrp="1"/>
          </p:cNvSpPr>
          <p:nvPr>
            <p:ph type="title" idx="8"/>
          </p:nvPr>
        </p:nvSpPr>
        <p:spPr>
          <a:xfrm>
            <a:off x="596975" y="655216"/>
            <a:ext cx="7950000" cy="447600"/>
          </a:xfrm>
          <a:prstGeom prst="rect">
            <a:avLst/>
          </a:prstGeom>
        </p:spPr>
        <p:txBody>
          <a:bodyPr spcFirstLastPara="1" anchor="ctr">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Tree>
    <p:extLst>
      <p:ext uri="{BB962C8B-B14F-4D97-AF65-F5344CB8AC3E}">
        <p14:creationId xmlns:p14="http://schemas.microsoft.com/office/powerpoint/2010/main" val="20682760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ly Title 2">
  <p:cSld name="SECTION_TITLE_AND_DESCRIPTION_1_1_4_2">
    <p:spTree>
      <p:nvGrpSpPr>
        <p:cNvPr id="1" name="Shape 151"/>
        <p:cNvGrpSpPr/>
        <p:nvPr/>
      </p:nvGrpSpPr>
      <p:grpSpPr>
        <a:xfrm>
          <a:off x="0" y="0"/>
          <a:ext cx="0" cy="0"/>
          <a:chOff x="0" y="0"/>
          <a:chExt cx="0" cy="0"/>
        </a:xfrm>
      </p:grpSpPr>
      <p:sp>
        <p:nvSpPr>
          <p:cNvPr id="2" name="Google Shape;152;p21">
            <a:extLst>
              <a:ext uri="{FF2B5EF4-FFF2-40B4-BE49-F238E27FC236}">
                <a16:creationId xmlns:a16="http://schemas.microsoft.com/office/drawing/2014/main" id="{A6B93312-3A4F-F900-B07C-C3C66724A102}"/>
              </a:ext>
            </a:extLst>
          </p:cNvPr>
          <p:cNvSpPr>
            <a:spLocks noChangeArrowheads="1"/>
          </p:cNvSpPr>
          <p:nvPr/>
        </p:nvSpPr>
        <p:spPr bwMode="auto">
          <a:xfrm>
            <a:off x="0" y="719138"/>
            <a:ext cx="712788" cy="4419600"/>
          </a:xfrm>
          <a:prstGeom prst="rect">
            <a:avLst/>
          </a:prstGeom>
          <a:solidFill>
            <a:schemeClr val="accent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3" name="Google Shape;153;p21">
            <a:extLst>
              <a:ext uri="{FF2B5EF4-FFF2-40B4-BE49-F238E27FC236}">
                <a16:creationId xmlns:a16="http://schemas.microsoft.com/office/drawing/2014/main" id="{ED3F4E15-E703-CF90-53DA-9291AFC1ABF1}"/>
              </a:ext>
            </a:extLst>
          </p:cNvPr>
          <p:cNvSpPr/>
          <p:nvPr/>
        </p:nvSpPr>
        <p:spPr>
          <a:xfrm>
            <a:off x="8431213" y="2571750"/>
            <a:ext cx="712787" cy="2566988"/>
          </a:xfrm>
          <a:prstGeom prst="rect">
            <a:avLst/>
          </a:pr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154;p21">
            <a:extLst>
              <a:ext uri="{FF2B5EF4-FFF2-40B4-BE49-F238E27FC236}">
                <a16:creationId xmlns:a16="http://schemas.microsoft.com/office/drawing/2014/main" id="{601F541E-C6F8-4C54-95F0-83479A6004FF}"/>
              </a:ext>
            </a:extLst>
          </p:cNvPr>
          <p:cNvSpPr>
            <a:spLocks noChangeArrowheads="1"/>
          </p:cNvSpPr>
          <p:nvPr/>
        </p:nvSpPr>
        <p:spPr bwMode="auto">
          <a:xfrm>
            <a:off x="8431213" y="-1588"/>
            <a:ext cx="712787" cy="720726"/>
          </a:xfrm>
          <a:prstGeom prst="rect">
            <a:avLst/>
          </a:prstGeom>
          <a:solidFill>
            <a:schemeClr val="bg2"/>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US" altLang="en-US"/>
          </a:p>
        </p:txBody>
      </p:sp>
      <p:sp>
        <p:nvSpPr>
          <p:cNvPr id="155" name="Google Shape;155;p21"/>
          <p:cNvSpPr txBox="1">
            <a:spLocks noGrp="1"/>
          </p:cNvSpPr>
          <p:nvPr>
            <p:ph type="title"/>
          </p:nvPr>
        </p:nvSpPr>
        <p:spPr>
          <a:xfrm>
            <a:off x="596975" y="655216"/>
            <a:ext cx="7950000" cy="447600"/>
          </a:xfrm>
          <a:prstGeom prst="rect">
            <a:avLst/>
          </a:prstGeom>
        </p:spPr>
        <p:txBody>
          <a:bodyPr spcFirstLastPara="1" anchor="ctr">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Tree>
    <p:extLst>
      <p:ext uri="{BB962C8B-B14F-4D97-AF65-F5344CB8AC3E}">
        <p14:creationId xmlns:p14="http://schemas.microsoft.com/office/powerpoint/2010/main" val="4202044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A23D48B4-E6B6-B3DA-B979-3368B9236DAA}"/>
              </a:ext>
            </a:extLst>
          </p:cNvPr>
          <p:cNvSpPr txBox="1">
            <a:spLocks noGrp="1"/>
          </p:cNvSpPr>
          <p:nvPr>
            <p:ph type="title"/>
          </p:nvPr>
        </p:nvSpPr>
        <p:spPr bwMode="auto">
          <a:xfrm>
            <a:off x="311150" y="444500"/>
            <a:ext cx="8521700" cy="57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493E5E3F-E12E-DF3A-97C0-84D2F5E9E826}"/>
              </a:ext>
            </a:extLst>
          </p:cNvPr>
          <p:cNvSpPr txBox="1">
            <a:spLocks noGrp="1"/>
          </p:cNvSpPr>
          <p:nvPr>
            <p:ph type="body" idx="1"/>
          </p:nvPr>
        </p:nvSpPr>
        <p:spPr bwMode="auto">
          <a:xfrm>
            <a:off x="311150" y="1152525"/>
            <a:ext cx="8521700"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1" r:id="rId6"/>
    <p:sldLayoutId id="2147483707" r:id="rId7"/>
    <p:sldLayoutId id="2147483708" r:id="rId8"/>
    <p:sldLayoutId id="2147483709" r:id="rId9"/>
    <p:sldLayoutId id="2147483710" r:id="rId10"/>
  </p:sldLayoutIdLst>
  <p:hf sldNum="0"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2.gif"/></Relationships>
</file>

<file path=ppt/slides/_rels/slide1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1.gif"/></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23.gif"/></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191F72E-4D4F-15ED-5F64-93199585B2CE}"/>
              </a:ext>
            </a:extLst>
          </p:cNvPr>
          <p:cNvSpPr>
            <a:spLocks noGrp="1"/>
          </p:cNvSpPr>
          <p:nvPr>
            <p:ph type="ctrTitle"/>
          </p:nvPr>
        </p:nvSpPr>
        <p:spPr>
          <a:xfrm>
            <a:off x="135467" y="980253"/>
            <a:ext cx="4224865" cy="2508014"/>
          </a:xfrm>
        </p:spPr>
        <p:txBody>
          <a:bodyPr/>
          <a:lstStyle/>
          <a:p>
            <a:pPr algn="l"/>
            <a:br>
              <a:rPr lang="en-US" sz="2200" b="1" dirty="0">
                <a:solidFill>
                  <a:schemeClr val="tx1"/>
                </a:solidFill>
                <a:latin typeface="Sarala" panose="020B0604020202020204" charset="0"/>
                <a:cs typeface="Sarala" panose="020B0604020202020204" charset="0"/>
              </a:rPr>
            </a:br>
            <a:br>
              <a:rPr lang="en-US" sz="2200" b="1" dirty="0">
                <a:solidFill>
                  <a:schemeClr val="tx1"/>
                </a:solidFill>
                <a:latin typeface="Sarala" panose="020B0604020202020204" charset="0"/>
                <a:cs typeface="Sarala" panose="020B0604020202020204" charset="0"/>
              </a:rPr>
            </a:br>
            <a:r>
              <a:rPr lang="en-US" sz="2200" b="1" dirty="0">
                <a:solidFill>
                  <a:schemeClr val="tx1"/>
                </a:solidFill>
                <a:latin typeface="Sarala" panose="020B0604020202020204" charset="0"/>
                <a:cs typeface="Sarala" panose="020B0604020202020204" charset="0"/>
              </a:rPr>
              <a:t>Course : Machine Learning II     	  (DAB-300)</a:t>
            </a:r>
            <a:br>
              <a:rPr lang="en-US" sz="2200" b="1" dirty="0">
                <a:solidFill>
                  <a:schemeClr val="tx1"/>
                </a:solidFill>
                <a:latin typeface="Sarala" panose="020B0604020202020204" charset="0"/>
                <a:cs typeface="Sarala" panose="020B0604020202020204" charset="0"/>
              </a:rPr>
            </a:br>
            <a:br>
              <a:rPr lang="en-US" sz="2200" b="1" dirty="0">
                <a:solidFill>
                  <a:schemeClr val="tx1"/>
                </a:solidFill>
                <a:latin typeface="Sarala" panose="020B0604020202020204" charset="0"/>
                <a:cs typeface="Sarala" panose="020B0604020202020204" charset="0"/>
              </a:rPr>
            </a:br>
            <a:r>
              <a:rPr lang="en-US" sz="2200" b="1" dirty="0">
                <a:solidFill>
                  <a:schemeClr val="tx1"/>
                </a:solidFill>
                <a:latin typeface="Sarala" panose="020B0604020202020204" charset="0"/>
                <a:cs typeface="Sarala" panose="020B0604020202020204" charset="0"/>
              </a:rPr>
              <a:t>Instructor : Prof. Sara Hamad</a:t>
            </a:r>
            <a:endParaRPr lang="en-CA" sz="2200" dirty="0">
              <a:latin typeface="Sarala" panose="020B0604020202020204" charset="0"/>
              <a:cs typeface="Sarala" panose="020B0604020202020204" charset="0"/>
            </a:endParaRPr>
          </a:p>
        </p:txBody>
      </p:sp>
      <p:pic>
        <p:nvPicPr>
          <p:cNvPr id="4" name="Picture 3">
            <a:extLst>
              <a:ext uri="{FF2B5EF4-FFF2-40B4-BE49-F238E27FC236}">
                <a16:creationId xmlns:a16="http://schemas.microsoft.com/office/drawing/2014/main" id="{256597E5-D960-D765-5B7A-09FDF23235D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526" r="8367"/>
          <a:stretch/>
        </p:blipFill>
        <p:spPr>
          <a:xfrm>
            <a:off x="6079067" y="762267"/>
            <a:ext cx="2609961" cy="1559223"/>
          </a:xfrm>
          <a:prstGeom prst="rect">
            <a:avLst/>
          </a:prstGeom>
        </p:spPr>
      </p:pic>
      <p:pic>
        <p:nvPicPr>
          <p:cNvPr id="5" name="Picture 4">
            <a:extLst>
              <a:ext uri="{FF2B5EF4-FFF2-40B4-BE49-F238E27FC236}">
                <a16:creationId xmlns:a16="http://schemas.microsoft.com/office/drawing/2014/main" id="{3E24F3E4-2343-6295-9204-D13C0517D6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7277" y="2169625"/>
            <a:ext cx="2819671" cy="2743583"/>
          </a:xfrm>
          <a:prstGeom prst="rect">
            <a:avLst/>
          </a:prstGeom>
        </p:spPr>
      </p:pic>
    </p:spTree>
    <p:extLst>
      <p:ext uri="{BB962C8B-B14F-4D97-AF65-F5344CB8AC3E}">
        <p14:creationId xmlns:p14="http://schemas.microsoft.com/office/powerpoint/2010/main" val="37422486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65AEF58-4824-3716-3EAD-0F2F683A6C5C}"/>
              </a:ext>
            </a:extLst>
          </p:cNvPr>
          <p:cNvSpPr/>
          <p:nvPr/>
        </p:nvSpPr>
        <p:spPr>
          <a:xfrm>
            <a:off x="8372475" y="4362450"/>
            <a:ext cx="771525" cy="781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dirty="0">
              <a:highlight>
                <a:srgbClr val="008080"/>
              </a:highlight>
              <a:sym typeface="Arial"/>
            </a:endParaRPr>
          </a:p>
        </p:txBody>
      </p:sp>
      <p:sp>
        <p:nvSpPr>
          <p:cNvPr id="8" name="Rectangle 7">
            <a:extLst>
              <a:ext uri="{FF2B5EF4-FFF2-40B4-BE49-F238E27FC236}">
                <a16:creationId xmlns:a16="http://schemas.microsoft.com/office/drawing/2014/main" id="{36DFFD29-A982-B3B6-8495-6061D3D39F45}"/>
              </a:ext>
            </a:extLst>
          </p:cNvPr>
          <p:cNvSpPr/>
          <p:nvPr/>
        </p:nvSpPr>
        <p:spPr>
          <a:xfrm>
            <a:off x="0" y="4359275"/>
            <a:ext cx="2290763" cy="390525"/>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Rectangle 8">
            <a:extLst>
              <a:ext uri="{FF2B5EF4-FFF2-40B4-BE49-F238E27FC236}">
                <a16:creationId xmlns:a16="http://schemas.microsoft.com/office/drawing/2014/main" id="{F5DA65C5-DB9E-97CA-038F-12FD464CB029}"/>
              </a:ext>
            </a:extLst>
          </p:cNvPr>
          <p:cNvSpPr/>
          <p:nvPr/>
        </p:nvSpPr>
        <p:spPr>
          <a:xfrm>
            <a:off x="6499225" y="0"/>
            <a:ext cx="2644775" cy="390525"/>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1" name="Rectangle 10">
            <a:extLst>
              <a:ext uri="{FF2B5EF4-FFF2-40B4-BE49-F238E27FC236}">
                <a16:creationId xmlns:a16="http://schemas.microsoft.com/office/drawing/2014/main" id="{D9CC9E81-D42F-B301-9B54-624C08E387A3}"/>
              </a:ext>
            </a:extLst>
          </p:cNvPr>
          <p:cNvSpPr/>
          <p:nvPr/>
        </p:nvSpPr>
        <p:spPr>
          <a:xfrm>
            <a:off x="0" y="474980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4" name="Google Shape;274;p31">
            <a:extLst>
              <a:ext uri="{FF2B5EF4-FFF2-40B4-BE49-F238E27FC236}">
                <a16:creationId xmlns:a16="http://schemas.microsoft.com/office/drawing/2014/main" id="{E510AE51-A1EF-42E1-19E2-F33ECD6F889A}"/>
              </a:ext>
            </a:extLst>
          </p:cNvPr>
          <p:cNvSpPr txBox="1">
            <a:spLocks/>
          </p:cNvSpPr>
          <p:nvPr/>
        </p:nvSpPr>
        <p:spPr>
          <a:xfrm>
            <a:off x="356627" y="130596"/>
            <a:ext cx="4795943" cy="550100"/>
          </a:xfrm>
          <a:prstGeom prst="rect">
            <a:avLst/>
          </a:prstGeom>
          <a:noFill/>
          <a:ln>
            <a:noFill/>
          </a:ln>
        </p:spPr>
        <p:txBody>
          <a:bodyPr spcFirstLastPara="1" lIns="91425" tIns="91425" rIns="91425" bIns="91425"/>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2600"/>
              <a:buFont typeface="Sarala"/>
              <a:buNone/>
              <a:defRPr sz="3500" b="1" i="0" u="none" strike="noStrike" cap="none">
                <a:solidFill>
                  <a:schemeClr val="dk1"/>
                </a:solidFill>
                <a:latin typeface="Sarala"/>
                <a:ea typeface="Sarala"/>
                <a:cs typeface="Sarala"/>
                <a:sym typeface="Sarala"/>
              </a:defRPr>
            </a:lvl1pPr>
            <a:lvl2pPr marR="0" lvl="1" algn="l" rtl="0">
              <a:lnSpc>
                <a:spcPct val="100000"/>
              </a:lnSpc>
              <a:spcBef>
                <a:spcPts val="0"/>
              </a:spcBef>
              <a:spcAft>
                <a:spcPts val="0"/>
              </a:spcAft>
              <a:buClr>
                <a:schemeClr val="dk2"/>
              </a:buClr>
              <a:buSzPts val="2400"/>
              <a:buFont typeface="Sarala"/>
              <a:buNone/>
              <a:defRPr sz="2400" b="0" i="0" u="none" strike="noStrike" cap="none">
                <a:solidFill>
                  <a:schemeClr val="dk2"/>
                </a:solidFill>
                <a:latin typeface="Sarala"/>
                <a:ea typeface="Sarala"/>
                <a:cs typeface="Sarala"/>
                <a:sym typeface="Sarala"/>
              </a:defRPr>
            </a:lvl2pPr>
            <a:lvl3pPr marR="0" lvl="2" algn="l" rtl="0">
              <a:lnSpc>
                <a:spcPct val="100000"/>
              </a:lnSpc>
              <a:spcBef>
                <a:spcPts val="0"/>
              </a:spcBef>
              <a:spcAft>
                <a:spcPts val="0"/>
              </a:spcAft>
              <a:buClr>
                <a:schemeClr val="dk2"/>
              </a:buClr>
              <a:buSzPts val="2400"/>
              <a:buFont typeface="Sarala"/>
              <a:buNone/>
              <a:defRPr sz="2400" b="0" i="0" u="none" strike="noStrike" cap="none">
                <a:solidFill>
                  <a:schemeClr val="dk2"/>
                </a:solidFill>
                <a:latin typeface="Sarala"/>
                <a:ea typeface="Sarala"/>
                <a:cs typeface="Sarala"/>
                <a:sym typeface="Sarala"/>
              </a:defRPr>
            </a:lvl3pPr>
            <a:lvl4pPr marR="0" lvl="3" algn="l" rtl="0">
              <a:lnSpc>
                <a:spcPct val="100000"/>
              </a:lnSpc>
              <a:spcBef>
                <a:spcPts val="0"/>
              </a:spcBef>
              <a:spcAft>
                <a:spcPts val="0"/>
              </a:spcAft>
              <a:buClr>
                <a:schemeClr val="dk2"/>
              </a:buClr>
              <a:buSzPts val="2400"/>
              <a:buFont typeface="Sarala"/>
              <a:buNone/>
              <a:defRPr sz="2400" b="0" i="0" u="none" strike="noStrike" cap="none">
                <a:solidFill>
                  <a:schemeClr val="dk2"/>
                </a:solidFill>
                <a:latin typeface="Sarala"/>
                <a:ea typeface="Sarala"/>
                <a:cs typeface="Sarala"/>
                <a:sym typeface="Sarala"/>
              </a:defRPr>
            </a:lvl4pPr>
            <a:lvl5pPr marR="0" lvl="4" algn="l" rtl="0">
              <a:lnSpc>
                <a:spcPct val="100000"/>
              </a:lnSpc>
              <a:spcBef>
                <a:spcPts val="0"/>
              </a:spcBef>
              <a:spcAft>
                <a:spcPts val="0"/>
              </a:spcAft>
              <a:buClr>
                <a:schemeClr val="dk2"/>
              </a:buClr>
              <a:buSzPts val="2400"/>
              <a:buFont typeface="Sarala"/>
              <a:buNone/>
              <a:defRPr sz="2400" b="0" i="0" u="none" strike="noStrike" cap="none">
                <a:solidFill>
                  <a:schemeClr val="dk2"/>
                </a:solidFill>
                <a:latin typeface="Sarala"/>
                <a:ea typeface="Sarala"/>
                <a:cs typeface="Sarala"/>
                <a:sym typeface="Sarala"/>
              </a:defRPr>
            </a:lvl5pPr>
            <a:lvl6pPr marR="0" lvl="5" algn="l" rtl="0">
              <a:lnSpc>
                <a:spcPct val="100000"/>
              </a:lnSpc>
              <a:spcBef>
                <a:spcPts val="0"/>
              </a:spcBef>
              <a:spcAft>
                <a:spcPts val="0"/>
              </a:spcAft>
              <a:buClr>
                <a:schemeClr val="dk2"/>
              </a:buClr>
              <a:buSzPts val="2400"/>
              <a:buFont typeface="Sarala"/>
              <a:buNone/>
              <a:defRPr sz="2400" b="0" i="0" u="none" strike="noStrike" cap="none">
                <a:solidFill>
                  <a:schemeClr val="dk2"/>
                </a:solidFill>
                <a:latin typeface="Sarala"/>
                <a:ea typeface="Sarala"/>
                <a:cs typeface="Sarala"/>
                <a:sym typeface="Sarala"/>
              </a:defRPr>
            </a:lvl6pPr>
            <a:lvl7pPr marR="0" lvl="6" algn="l" rtl="0">
              <a:lnSpc>
                <a:spcPct val="100000"/>
              </a:lnSpc>
              <a:spcBef>
                <a:spcPts val="0"/>
              </a:spcBef>
              <a:spcAft>
                <a:spcPts val="0"/>
              </a:spcAft>
              <a:buClr>
                <a:schemeClr val="dk2"/>
              </a:buClr>
              <a:buSzPts val="2400"/>
              <a:buFont typeface="Sarala"/>
              <a:buNone/>
              <a:defRPr sz="2400" b="0" i="0" u="none" strike="noStrike" cap="none">
                <a:solidFill>
                  <a:schemeClr val="dk2"/>
                </a:solidFill>
                <a:latin typeface="Sarala"/>
                <a:ea typeface="Sarala"/>
                <a:cs typeface="Sarala"/>
                <a:sym typeface="Sarala"/>
              </a:defRPr>
            </a:lvl7pPr>
            <a:lvl8pPr marR="0" lvl="7" algn="l" rtl="0">
              <a:lnSpc>
                <a:spcPct val="100000"/>
              </a:lnSpc>
              <a:spcBef>
                <a:spcPts val="0"/>
              </a:spcBef>
              <a:spcAft>
                <a:spcPts val="0"/>
              </a:spcAft>
              <a:buClr>
                <a:schemeClr val="dk2"/>
              </a:buClr>
              <a:buSzPts val="2400"/>
              <a:buFont typeface="Sarala"/>
              <a:buNone/>
              <a:defRPr sz="2400" b="0" i="0" u="none" strike="noStrike" cap="none">
                <a:solidFill>
                  <a:schemeClr val="dk2"/>
                </a:solidFill>
                <a:latin typeface="Sarala"/>
                <a:ea typeface="Sarala"/>
                <a:cs typeface="Sarala"/>
                <a:sym typeface="Sarala"/>
              </a:defRPr>
            </a:lvl8pPr>
            <a:lvl9pPr marR="0" lvl="8" algn="l" rtl="0">
              <a:lnSpc>
                <a:spcPct val="100000"/>
              </a:lnSpc>
              <a:spcBef>
                <a:spcPts val="0"/>
              </a:spcBef>
              <a:spcAft>
                <a:spcPts val="0"/>
              </a:spcAft>
              <a:buClr>
                <a:schemeClr val="dk2"/>
              </a:buClr>
              <a:buSzPts val="2400"/>
              <a:buFont typeface="Sarala"/>
              <a:buNone/>
              <a:defRPr sz="2400" b="0" i="0" u="none" strike="noStrike" cap="none">
                <a:solidFill>
                  <a:schemeClr val="dk2"/>
                </a:solidFill>
                <a:latin typeface="Sarala"/>
                <a:ea typeface="Sarala"/>
                <a:cs typeface="Sarala"/>
                <a:sym typeface="Sarala"/>
              </a:defRPr>
            </a:lvl9pPr>
          </a:lstStyle>
          <a:p>
            <a:pPr eaLnBrk="1" fontAlgn="auto" hangingPunct="1">
              <a:defRPr/>
            </a:pPr>
            <a:r>
              <a:rPr lang="en-US" sz="2400" kern="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Plot chart</a:t>
            </a:r>
          </a:p>
        </p:txBody>
      </p:sp>
      <p:pic>
        <p:nvPicPr>
          <p:cNvPr id="25607" name="Picture 2" descr="Chart&#10;&#10;Description automatically generated">
            <a:extLst>
              <a:ext uri="{FF2B5EF4-FFF2-40B4-BE49-F238E27FC236}">
                <a16:creationId xmlns:a16="http://schemas.microsoft.com/office/drawing/2014/main" id="{E10CB4B0-22D7-B38A-5D4C-3E4F8E8967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 y="615950"/>
            <a:ext cx="5768975" cy="412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8" name="Picture 9" descr="A picture containing orange, skiing&#10;&#10;Description automatically generated">
            <a:extLst>
              <a:ext uri="{FF2B5EF4-FFF2-40B4-BE49-F238E27FC236}">
                <a16:creationId xmlns:a16="http://schemas.microsoft.com/office/drawing/2014/main" id="{52222EA7-A926-2F9A-F799-1B9532B6F0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75275" y="774700"/>
            <a:ext cx="3756025" cy="412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Google Shape;276;p31">
            <a:extLst>
              <a:ext uri="{FF2B5EF4-FFF2-40B4-BE49-F238E27FC236}">
                <a16:creationId xmlns:a16="http://schemas.microsoft.com/office/drawing/2014/main" id="{A0ECDDEA-29A2-BBB7-30E6-8207BD4CE189}"/>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l="15393" t="14261" r="15393" b="14255"/>
          <a:stretch>
            <a:fillRect/>
          </a:stretch>
        </p:blipFill>
        <p:spPr bwMode="auto">
          <a:xfrm>
            <a:off x="5826125" y="307975"/>
            <a:ext cx="3317875" cy="413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4" name="Google Shape;274;p31">
            <a:extLst>
              <a:ext uri="{FF2B5EF4-FFF2-40B4-BE49-F238E27FC236}">
                <a16:creationId xmlns:a16="http://schemas.microsoft.com/office/drawing/2014/main" id="{584D6FA0-9DA4-5EBE-70BA-D0BB1BB0F5F8}"/>
              </a:ext>
            </a:extLst>
          </p:cNvPr>
          <p:cNvSpPr txBox="1">
            <a:spLocks noGrp="1"/>
          </p:cNvSpPr>
          <p:nvPr>
            <p:ph type="title"/>
          </p:nvPr>
        </p:nvSpPr>
        <p:spPr>
          <a:xfrm>
            <a:off x="323575" y="379535"/>
            <a:ext cx="6672311" cy="534865"/>
          </a:xfrm>
        </p:spPr>
        <p:txBody>
          <a:bodyPr/>
          <a:lstStyle/>
          <a:p>
            <a:pPr eaLnBrk="1" fontAlgn="auto" hangingPunct="1">
              <a:buClr>
                <a:schemeClr val="dk1"/>
              </a:buClr>
              <a:buFont typeface="Sarala"/>
              <a:buNone/>
              <a:defRPr/>
            </a:pPr>
            <a:r>
              <a:rPr lang="en-CA" sz="3000" b="1" dirty="0">
                <a:ln w="0"/>
                <a:solidFill>
                  <a:schemeClr val="tx1"/>
                </a:solidFill>
                <a:effectLst>
                  <a:reflection blurRad="6350" stA="53000" endA="300" endPos="35500" dir="5400000" sy="-90000" algn="bl" rotWithShape="0"/>
                </a:effectLst>
                <a:latin typeface="Sarala"/>
                <a:ea typeface="Sarala"/>
                <a:cs typeface="Sarala"/>
                <a:sym typeface="Sarala"/>
              </a:rPr>
              <a:t>Implementation</a:t>
            </a:r>
            <a:endParaRPr sz="30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endParaRPr>
          </a:p>
        </p:txBody>
      </p:sp>
      <p:sp>
        <p:nvSpPr>
          <p:cNvPr id="275" name="Google Shape;275;p31">
            <a:extLst>
              <a:ext uri="{FF2B5EF4-FFF2-40B4-BE49-F238E27FC236}">
                <a16:creationId xmlns:a16="http://schemas.microsoft.com/office/drawing/2014/main" id="{54DBD695-ECC8-3765-BCD9-C8B8F46C9E14}"/>
              </a:ext>
            </a:extLst>
          </p:cNvPr>
          <p:cNvSpPr txBox="1">
            <a:spLocks noGrp="1"/>
          </p:cNvSpPr>
          <p:nvPr>
            <p:ph type="body" idx="1"/>
          </p:nvPr>
        </p:nvSpPr>
        <p:spPr>
          <a:xfrm>
            <a:off x="188913" y="1054100"/>
            <a:ext cx="5622925" cy="3295650"/>
          </a:xfrm>
        </p:spPr>
        <p:txBody>
          <a:bodyPr/>
          <a:lstStyle/>
          <a:p>
            <a:pPr marL="158750" indent="0" algn="just" eaLnBrk="1" fontAlgn="auto" hangingPunct="1">
              <a:buSzPts val="1100"/>
              <a:buFont typeface="Arial" panose="020B0604020202020204" pitchFamily="34" charset="0"/>
              <a:buNone/>
              <a:defRPr/>
            </a:pPr>
            <a:endParaRPr lang="en-US" sz="1450" dirty="0">
              <a:solidFill>
                <a:schemeClr val="dk1"/>
              </a:solidFill>
              <a:latin typeface="+mn-lt"/>
              <a:ea typeface="Montserrat"/>
              <a:cs typeface="Montserrat"/>
              <a:sym typeface="Montserrat"/>
            </a:endParaRPr>
          </a:p>
          <a:p>
            <a:pPr indent="-298450" algn="just" eaLnBrk="1" fontAlgn="auto" hangingPunct="1">
              <a:buSzPct val="100000"/>
              <a:buFont typeface="Wingdings" panose="05000000000000000000" pitchFamily="2" charset="2"/>
              <a:buChar char="q"/>
              <a:defRPr/>
            </a:pPr>
            <a:r>
              <a:rPr lang="en-US" sz="1450" dirty="0">
                <a:solidFill>
                  <a:schemeClr val="dk1"/>
                </a:solidFill>
                <a:latin typeface="+mn-lt"/>
                <a:ea typeface="Montserrat"/>
                <a:cs typeface="Montserrat"/>
                <a:sym typeface="Montserrat"/>
              </a:rPr>
              <a:t>Command Line</a:t>
            </a:r>
          </a:p>
          <a:p>
            <a:pPr marL="158750" indent="0" algn="just" eaLnBrk="1" fontAlgn="auto" hangingPunct="1">
              <a:buSzPct val="100000"/>
              <a:buFont typeface="Arial" panose="020B0604020202020204" pitchFamily="34" charset="0"/>
              <a:buNone/>
              <a:defRPr/>
            </a:pPr>
            <a:endParaRPr lang="en-US" sz="1450" dirty="0">
              <a:solidFill>
                <a:schemeClr val="dk1"/>
              </a:solidFill>
              <a:latin typeface="+mn-lt"/>
              <a:ea typeface="Montserrat"/>
              <a:cs typeface="Montserrat"/>
              <a:sym typeface="Montserrat"/>
            </a:endParaRPr>
          </a:p>
          <a:p>
            <a:pPr indent="-298450" algn="just" eaLnBrk="1" fontAlgn="auto" hangingPunct="1">
              <a:buSzPct val="100000"/>
              <a:buFont typeface="Wingdings" panose="05000000000000000000" pitchFamily="2" charset="2"/>
              <a:buChar char="q"/>
              <a:defRPr/>
            </a:pPr>
            <a:r>
              <a:rPr lang="en-US" sz="1450" dirty="0">
                <a:solidFill>
                  <a:schemeClr val="dk1"/>
                </a:solidFill>
                <a:latin typeface="+mn-lt"/>
                <a:ea typeface="Montserrat"/>
                <a:cs typeface="Montserrat"/>
                <a:sym typeface="Montserrat"/>
              </a:rPr>
              <a:t>Browser</a:t>
            </a:r>
          </a:p>
          <a:p>
            <a:pPr marL="158750" indent="0" algn="just" eaLnBrk="1" fontAlgn="auto" hangingPunct="1">
              <a:buSzPct val="100000"/>
              <a:buFont typeface="Arial" panose="020B0604020202020204" pitchFamily="34" charset="0"/>
              <a:buNone/>
              <a:defRPr/>
            </a:pPr>
            <a:endParaRPr lang="en-US" sz="1450" dirty="0">
              <a:solidFill>
                <a:schemeClr val="dk1"/>
              </a:solidFill>
              <a:latin typeface="+mn-lt"/>
              <a:ea typeface="Montserrat"/>
              <a:cs typeface="Montserrat"/>
              <a:sym typeface="Montserrat"/>
            </a:endParaRPr>
          </a:p>
          <a:p>
            <a:pPr indent="-298450" algn="just" eaLnBrk="1" fontAlgn="auto" hangingPunct="1">
              <a:buSzPct val="100000"/>
              <a:buFont typeface="Wingdings" panose="05000000000000000000" pitchFamily="2" charset="2"/>
              <a:buChar char="q"/>
              <a:defRPr/>
            </a:pPr>
            <a:r>
              <a:rPr lang="en-US" sz="1450" dirty="0">
                <a:solidFill>
                  <a:schemeClr val="dk1"/>
                </a:solidFill>
                <a:latin typeface="+mn-lt"/>
                <a:ea typeface="Montserrat"/>
                <a:cs typeface="Montserrat"/>
                <a:sym typeface="Montserrat"/>
              </a:rPr>
              <a:t>Hardware</a:t>
            </a:r>
          </a:p>
          <a:p>
            <a:pPr indent="-298450" algn="just" eaLnBrk="1" fontAlgn="auto" hangingPunct="1">
              <a:buSzPct val="100000"/>
              <a:buFont typeface="Wingdings" panose="05000000000000000000" pitchFamily="2" charset="2"/>
              <a:buChar char="q"/>
              <a:defRPr/>
            </a:pPr>
            <a:endParaRPr lang="en-US" sz="1450" dirty="0">
              <a:solidFill>
                <a:schemeClr val="dk1"/>
              </a:solidFill>
              <a:latin typeface="+mn-lt"/>
              <a:ea typeface="Montserrat"/>
              <a:cs typeface="Montserrat"/>
              <a:sym typeface="Montserrat"/>
            </a:endParaRPr>
          </a:p>
        </p:txBody>
      </p:sp>
      <p:sp>
        <p:nvSpPr>
          <p:cNvPr id="5" name="Rectangle 4">
            <a:extLst>
              <a:ext uri="{FF2B5EF4-FFF2-40B4-BE49-F238E27FC236}">
                <a16:creationId xmlns:a16="http://schemas.microsoft.com/office/drawing/2014/main" id="{6A56F26F-EC6F-7FF2-32A7-67B40332D5C0}"/>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6" name="Rectangle 5">
            <a:extLst>
              <a:ext uri="{FF2B5EF4-FFF2-40B4-BE49-F238E27FC236}">
                <a16:creationId xmlns:a16="http://schemas.microsoft.com/office/drawing/2014/main" id="{22D72688-5A67-7F9D-DB60-F664D68FDB13}"/>
              </a:ext>
            </a:extLst>
          </p:cNvPr>
          <p:cNvSpPr/>
          <p:nvPr/>
        </p:nvSpPr>
        <p:spPr>
          <a:xfrm>
            <a:off x="6513513" y="-14288"/>
            <a:ext cx="2644775" cy="393701"/>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C264BEFB-5C3D-5C5C-35DB-959046EBC6D2}"/>
              </a:ext>
            </a:extLst>
          </p:cNvPr>
          <p:cNvSpPr/>
          <p:nvPr/>
        </p:nvSpPr>
        <p:spPr>
          <a:xfrm>
            <a:off x="0" y="4764088"/>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8" name="Rectangle 7">
            <a:extLst>
              <a:ext uri="{FF2B5EF4-FFF2-40B4-BE49-F238E27FC236}">
                <a16:creationId xmlns:a16="http://schemas.microsoft.com/office/drawing/2014/main" id="{9452E6B7-EB75-8A7D-308F-89EB7750E3F5}"/>
              </a:ext>
            </a:extLst>
          </p:cNvPr>
          <p:cNvSpPr/>
          <p:nvPr/>
        </p:nvSpPr>
        <p:spPr>
          <a:xfrm>
            <a:off x="0" y="4373563"/>
            <a:ext cx="2644775" cy="3937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Graphic 2">
            <a:extLst>
              <a:ext uri="{FF2B5EF4-FFF2-40B4-BE49-F238E27FC236}">
                <a16:creationId xmlns:a16="http://schemas.microsoft.com/office/drawing/2014/main" id="{09CA4067-35A6-9E11-7217-A7964000B32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59450" y="866775"/>
            <a:ext cx="3281363" cy="411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190B146C-9A0D-6592-2021-B44FC8731450}"/>
              </a:ext>
            </a:extLst>
          </p:cNvPr>
          <p:cNvSpPr/>
          <p:nvPr/>
        </p:nvSpPr>
        <p:spPr>
          <a:xfrm>
            <a:off x="8423275" y="4351338"/>
            <a:ext cx="720725" cy="7921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6" name="Rectangle 5">
            <a:extLst>
              <a:ext uri="{FF2B5EF4-FFF2-40B4-BE49-F238E27FC236}">
                <a16:creationId xmlns:a16="http://schemas.microsoft.com/office/drawing/2014/main" id="{2BF25E62-27B2-B678-1C82-5AEC5A4C6D3C}"/>
              </a:ext>
            </a:extLst>
          </p:cNvPr>
          <p:cNvSpPr/>
          <p:nvPr/>
        </p:nvSpPr>
        <p:spPr>
          <a:xfrm>
            <a:off x="0" y="-3175"/>
            <a:ext cx="720725" cy="4476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C4A8BA60-9234-8B08-DEBF-F53230C60170}"/>
              </a:ext>
            </a:extLst>
          </p:cNvPr>
          <p:cNvSpPr/>
          <p:nvPr/>
        </p:nvSpPr>
        <p:spPr>
          <a:xfrm>
            <a:off x="0" y="4764088"/>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8" name="Rectangle 7">
            <a:extLst>
              <a:ext uri="{FF2B5EF4-FFF2-40B4-BE49-F238E27FC236}">
                <a16:creationId xmlns:a16="http://schemas.microsoft.com/office/drawing/2014/main" id="{B144CE40-9F43-ADF1-0518-BB579CAC3593}"/>
              </a:ext>
            </a:extLst>
          </p:cNvPr>
          <p:cNvSpPr/>
          <p:nvPr/>
        </p:nvSpPr>
        <p:spPr>
          <a:xfrm>
            <a:off x="6499225" y="-3175"/>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Google Shape;714;p51">
            <a:extLst>
              <a:ext uri="{FF2B5EF4-FFF2-40B4-BE49-F238E27FC236}">
                <a16:creationId xmlns:a16="http://schemas.microsoft.com/office/drawing/2014/main" id="{597CBE69-0A6F-EB88-13EB-33E65224D926}"/>
              </a:ext>
            </a:extLst>
          </p:cNvPr>
          <p:cNvSpPr txBox="1">
            <a:spLocks/>
          </p:cNvSpPr>
          <p:nvPr/>
        </p:nvSpPr>
        <p:spPr>
          <a:xfrm>
            <a:off x="592830" y="1989780"/>
            <a:ext cx="4683363" cy="563984"/>
          </a:xfrm>
          <a:prstGeom prst="rect">
            <a:avLst/>
          </a:prstGeom>
          <a:noFill/>
          <a:ln>
            <a:noFill/>
          </a:ln>
        </p:spPr>
        <p:txBody>
          <a:bodyPr spcFirstLastPara="1" lIns="91425" tIns="91425" rIns="91425" bIns="91425" anchor="ct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Sarala"/>
              <a:buNone/>
              <a:defRPr sz="3500" b="1" i="0" u="none" strike="noStrike" cap="none">
                <a:solidFill>
                  <a:schemeClr val="dk1"/>
                </a:solidFill>
                <a:latin typeface="Sarala"/>
                <a:ea typeface="Sarala"/>
                <a:cs typeface="Sarala"/>
                <a:sym typeface="Sarala"/>
              </a:defRPr>
            </a:lvl1pPr>
            <a:lvl2pPr marR="0" lvl="1"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2pPr>
            <a:lvl3pPr marR="0" lvl="2"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3pPr>
            <a:lvl4pPr marR="0" lvl="3"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4pPr>
            <a:lvl5pPr marR="0" lvl="4"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5pPr>
            <a:lvl6pPr marR="0" lvl="5"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6pPr>
            <a:lvl7pPr marR="0" lvl="6"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7pPr>
            <a:lvl8pPr marR="0" lvl="7"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8pPr>
            <a:lvl9pPr marR="0" lvl="8"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9pPr>
          </a:lstStyle>
          <a:p>
            <a:pPr eaLnBrk="1" fontAlgn="auto" hangingPunct="1">
              <a:defRPr/>
            </a:pPr>
            <a:r>
              <a:rPr lang="en" sz="4000" kern="0" dirty="0">
                <a:ln w="0"/>
                <a:solidFill>
                  <a:schemeClr val="tx1"/>
                </a:solidFill>
                <a:effectLst>
                  <a:reflection blurRad="6350" stA="53000" endA="300" endPos="35500" dir="5400000" sy="-90000" algn="bl" rotWithShape="0"/>
                </a:effectLst>
              </a:rPr>
              <a:t>DE</a:t>
            </a:r>
            <a:r>
              <a:rPr lang="en-CA" sz="4000" kern="0" dirty="0">
                <a:ln w="0"/>
                <a:solidFill>
                  <a:schemeClr val="accent1"/>
                </a:solidFill>
                <a:effectLst>
                  <a:reflection blurRad="6350" stA="53000" endA="300" endPos="35500" dir="5400000" sy="-90000" algn="bl" rotWithShape="0"/>
                </a:effectLst>
              </a:rPr>
              <a:t>MONSTRATION</a:t>
            </a: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Google Shape;274;p31">
            <a:extLst>
              <a:ext uri="{FF2B5EF4-FFF2-40B4-BE49-F238E27FC236}">
                <a16:creationId xmlns:a16="http://schemas.microsoft.com/office/drawing/2014/main" id="{BFC2E335-9A5B-241F-A9B1-10CB65C3C6CD}"/>
              </a:ext>
            </a:extLst>
          </p:cNvPr>
          <p:cNvSpPr txBox="1">
            <a:spLocks noGrp="1"/>
          </p:cNvSpPr>
          <p:nvPr>
            <p:ph type="title"/>
          </p:nvPr>
        </p:nvSpPr>
        <p:spPr>
          <a:xfrm>
            <a:off x="347656" y="144300"/>
            <a:ext cx="5948041" cy="636248"/>
          </a:xfrm>
        </p:spPr>
        <p:txBody>
          <a:bodyPr/>
          <a:lstStyle/>
          <a:p>
            <a:pPr eaLnBrk="1" fontAlgn="auto" hangingPunct="1">
              <a:buClr>
                <a:schemeClr val="dk1"/>
              </a:buClr>
              <a:buFont typeface="Sarala"/>
              <a:buNone/>
              <a:defRPr/>
            </a:pP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INSTRUCTOR’S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CRAZY</a:t>
            </a: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QUESTIONS -1</a:t>
            </a:r>
            <a:endParaRPr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endParaRPr>
          </a:p>
        </p:txBody>
      </p:sp>
      <p:sp>
        <p:nvSpPr>
          <p:cNvPr id="275" name="Google Shape;275;p31">
            <a:extLst>
              <a:ext uri="{FF2B5EF4-FFF2-40B4-BE49-F238E27FC236}">
                <a16:creationId xmlns:a16="http://schemas.microsoft.com/office/drawing/2014/main" id="{AAD13894-0C6C-341E-0531-671A6C7E248B}"/>
              </a:ext>
            </a:extLst>
          </p:cNvPr>
          <p:cNvSpPr txBox="1">
            <a:spLocks noGrp="1"/>
          </p:cNvSpPr>
          <p:nvPr>
            <p:ph type="body" idx="1"/>
          </p:nvPr>
        </p:nvSpPr>
        <p:spPr>
          <a:xfrm>
            <a:off x="347663" y="1579563"/>
            <a:ext cx="4044950" cy="1836737"/>
          </a:xfrm>
        </p:spPr>
        <p:txBody>
          <a:bodyPr/>
          <a:lstStyle/>
          <a:p>
            <a:pPr indent="-298450" algn="just" eaLnBrk="1" fontAlgn="auto" hangingPunct="1">
              <a:buSzPct val="100000"/>
              <a:buFont typeface="Wingdings" panose="05000000000000000000" pitchFamily="2" charset="2"/>
              <a:buChar char="q"/>
              <a:defRPr/>
            </a:pPr>
            <a:r>
              <a:rPr lang="en-US" sz="1450" dirty="0">
                <a:solidFill>
                  <a:schemeClr val="tx1"/>
                </a:solidFill>
                <a:latin typeface="+mn-lt"/>
                <a:ea typeface="Montserrat"/>
                <a:cs typeface="Montserrat"/>
                <a:sym typeface="Montserrat"/>
              </a:rPr>
              <a:t>How did you maintain more than 99% accuracy with real time streaming?</a:t>
            </a:r>
          </a:p>
        </p:txBody>
      </p:sp>
      <p:sp>
        <p:nvSpPr>
          <p:cNvPr id="5" name="Rectangle 4">
            <a:extLst>
              <a:ext uri="{FF2B5EF4-FFF2-40B4-BE49-F238E27FC236}">
                <a16:creationId xmlns:a16="http://schemas.microsoft.com/office/drawing/2014/main" id="{CD4D8734-A013-621A-2FA9-3119C97F923B}"/>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D15522C7-373E-45A7-FC8C-A9CD7A67E66E}"/>
              </a:ext>
            </a:extLst>
          </p:cNvPr>
          <p:cNvSpPr/>
          <p:nvPr/>
        </p:nvSpPr>
        <p:spPr>
          <a:xfrm>
            <a:off x="0" y="4748213"/>
            <a:ext cx="2644775" cy="392112"/>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8" name="Rectangle 7">
            <a:extLst>
              <a:ext uri="{FF2B5EF4-FFF2-40B4-BE49-F238E27FC236}">
                <a16:creationId xmlns:a16="http://schemas.microsoft.com/office/drawing/2014/main" id="{EDD73B9B-F8B3-AF64-D8C1-FE547A22CFF4}"/>
              </a:ext>
            </a:extLst>
          </p:cNvPr>
          <p:cNvSpPr/>
          <p:nvPr/>
        </p:nvSpPr>
        <p:spPr>
          <a:xfrm>
            <a:off x="6499225" y="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Rectangle 8">
            <a:extLst>
              <a:ext uri="{FF2B5EF4-FFF2-40B4-BE49-F238E27FC236}">
                <a16:creationId xmlns:a16="http://schemas.microsoft.com/office/drawing/2014/main" id="{9DA74875-3E3B-2425-25E9-29A1BD638229}"/>
              </a:ext>
            </a:extLst>
          </p:cNvPr>
          <p:cNvSpPr/>
          <p:nvPr/>
        </p:nvSpPr>
        <p:spPr>
          <a:xfrm>
            <a:off x="0" y="4370388"/>
            <a:ext cx="2644775" cy="3937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pic>
        <p:nvPicPr>
          <p:cNvPr id="31752" name="Picture 5" descr="A person standing next to a sign&#10;&#10;Description automatically generated with low confidence">
            <a:extLst>
              <a:ext uri="{FF2B5EF4-FFF2-40B4-BE49-F238E27FC236}">
                <a16:creationId xmlns:a16="http://schemas.microsoft.com/office/drawing/2014/main" id="{A877CB6E-6321-879D-62B5-4E664F19A5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1350" y="557213"/>
            <a:ext cx="4441825" cy="444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Google Shape;274;p31">
            <a:extLst>
              <a:ext uri="{FF2B5EF4-FFF2-40B4-BE49-F238E27FC236}">
                <a16:creationId xmlns:a16="http://schemas.microsoft.com/office/drawing/2014/main" id="{ED905449-57C6-D9C1-A822-5E4666D00E22}"/>
              </a:ext>
            </a:extLst>
          </p:cNvPr>
          <p:cNvSpPr txBox="1">
            <a:spLocks noGrp="1"/>
          </p:cNvSpPr>
          <p:nvPr>
            <p:ph type="title"/>
          </p:nvPr>
        </p:nvSpPr>
        <p:spPr>
          <a:xfrm>
            <a:off x="347656" y="144300"/>
            <a:ext cx="5948041" cy="636248"/>
          </a:xfrm>
        </p:spPr>
        <p:txBody>
          <a:bodyPr/>
          <a:lstStyle/>
          <a:p>
            <a:pPr eaLnBrk="1" fontAlgn="auto" hangingPunct="1">
              <a:buClr>
                <a:schemeClr val="dk1"/>
              </a:buClr>
              <a:buFont typeface="Sarala"/>
              <a:buNone/>
              <a:defRPr/>
            </a:pP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INSTRUCTOR’S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CRAZY</a:t>
            </a: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QUESTIONS-2</a:t>
            </a:r>
            <a:endParaRPr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endParaRPr>
          </a:p>
        </p:txBody>
      </p:sp>
      <p:sp>
        <p:nvSpPr>
          <p:cNvPr id="275" name="Google Shape;275;p31">
            <a:extLst>
              <a:ext uri="{FF2B5EF4-FFF2-40B4-BE49-F238E27FC236}">
                <a16:creationId xmlns:a16="http://schemas.microsoft.com/office/drawing/2014/main" id="{140ABE7F-B422-5BEF-12C1-8A5D1AE8A192}"/>
              </a:ext>
            </a:extLst>
          </p:cNvPr>
          <p:cNvSpPr txBox="1">
            <a:spLocks noGrp="1"/>
          </p:cNvSpPr>
          <p:nvPr>
            <p:ph type="body" idx="1"/>
          </p:nvPr>
        </p:nvSpPr>
        <p:spPr>
          <a:xfrm>
            <a:off x="0" y="1657350"/>
            <a:ext cx="4535488" cy="1358900"/>
          </a:xfrm>
        </p:spPr>
        <p:txBody>
          <a:bodyPr/>
          <a:lstStyle/>
          <a:p>
            <a:pPr marL="158750" indent="0" algn="just" eaLnBrk="1" fontAlgn="auto" hangingPunct="1">
              <a:buSzPct val="100000"/>
              <a:buFont typeface="Arial" panose="020B0604020202020204" pitchFamily="34" charset="0"/>
              <a:buNone/>
              <a:defRPr/>
            </a:pPr>
            <a:endParaRPr lang="en-US" sz="1450" dirty="0">
              <a:solidFill>
                <a:schemeClr val="tx1"/>
              </a:solidFill>
              <a:latin typeface="+mn-lt"/>
              <a:ea typeface="Montserrat"/>
              <a:cs typeface="Montserrat"/>
              <a:sym typeface="Montserrat"/>
            </a:endParaRPr>
          </a:p>
          <a:p>
            <a:pPr indent="-298450" algn="just" eaLnBrk="1" fontAlgn="auto" hangingPunct="1">
              <a:buSzPct val="100000"/>
              <a:buFont typeface="Wingdings" panose="05000000000000000000" pitchFamily="2" charset="2"/>
              <a:buChar char="q"/>
              <a:defRPr/>
            </a:pPr>
            <a:r>
              <a:rPr lang="en-US" sz="1450" dirty="0">
                <a:solidFill>
                  <a:schemeClr val="tx1"/>
                </a:solidFill>
                <a:latin typeface="+mn-lt"/>
                <a:ea typeface="Montserrat"/>
                <a:cs typeface="Montserrat"/>
                <a:sym typeface="Montserrat"/>
              </a:rPr>
              <a:t>Is it possible to feed the image via browser rather then command line? because it is a slightly tedious task for non-technical person?</a:t>
            </a:r>
          </a:p>
        </p:txBody>
      </p:sp>
      <p:sp>
        <p:nvSpPr>
          <p:cNvPr id="5" name="Rectangle 4">
            <a:extLst>
              <a:ext uri="{FF2B5EF4-FFF2-40B4-BE49-F238E27FC236}">
                <a16:creationId xmlns:a16="http://schemas.microsoft.com/office/drawing/2014/main" id="{A2436DB1-D146-77F1-5C13-5ACF26F685B7}"/>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DA541338-8246-E00C-09CC-1FBB81F808DB}"/>
              </a:ext>
            </a:extLst>
          </p:cNvPr>
          <p:cNvSpPr/>
          <p:nvPr/>
        </p:nvSpPr>
        <p:spPr>
          <a:xfrm>
            <a:off x="0" y="4748213"/>
            <a:ext cx="2644775" cy="392112"/>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8" name="Rectangle 7">
            <a:extLst>
              <a:ext uri="{FF2B5EF4-FFF2-40B4-BE49-F238E27FC236}">
                <a16:creationId xmlns:a16="http://schemas.microsoft.com/office/drawing/2014/main" id="{432544B6-D9C8-72A2-EADF-788AB8A7BCFD}"/>
              </a:ext>
            </a:extLst>
          </p:cNvPr>
          <p:cNvSpPr/>
          <p:nvPr/>
        </p:nvSpPr>
        <p:spPr>
          <a:xfrm>
            <a:off x="6499225" y="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Rectangle 8">
            <a:extLst>
              <a:ext uri="{FF2B5EF4-FFF2-40B4-BE49-F238E27FC236}">
                <a16:creationId xmlns:a16="http://schemas.microsoft.com/office/drawing/2014/main" id="{0B698F43-D112-A685-6A5F-177235B58302}"/>
              </a:ext>
            </a:extLst>
          </p:cNvPr>
          <p:cNvSpPr/>
          <p:nvPr/>
        </p:nvSpPr>
        <p:spPr>
          <a:xfrm>
            <a:off x="0" y="4370388"/>
            <a:ext cx="2644775" cy="3937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pic>
        <p:nvPicPr>
          <p:cNvPr id="33800" name="Picture 2" descr="A picture containing text&#10;&#10;Description automatically generated">
            <a:extLst>
              <a:ext uri="{FF2B5EF4-FFF2-40B4-BE49-F238E27FC236}">
                <a16:creationId xmlns:a16="http://schemas.microsoft.com/office/drawing/2014/main" id="{842FA0C7-7549-DD69-DDAC-2C9E71E8EA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8850" y="998538"/>
            <a:ext cx="4165600" cy="416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Google Shape;274;p31">
            <a:extLst>
              <a:ext uri="{FF2B5EF4-FFF2-40B4-BE49-F238E27FC236}">
                <a16:creationId xmlns:a16="http://schemas.microsoft.com/office/drawing/2014/main" id="{328E5A42-45E1-82D5-A8AF-8CB7E32D7F62}"/>
              </a:ext>
            </a:extLst>
          </p:cNvPr>
          <p:cNvSpPr txBox="1">
            <a:spLocks noGrp="1"/>
          </p:cNvSpPr>
          <p:nvPr>
            <p:ph type="title"/>
          </p:nvPr>
        </p:nvSpPr>
        <p:spPr>
          <a:xfrm>
            <a:off x="347656" y="144300"/>
            <a:ext cx="5948041" cy="636248"/>
          </a:xfrm>
        </p:spPr>
        <p:txBody>
          <a:bodyPr/>
          <a:lstStyle/>
          <a:p>
            <a:pPr eaLnBrk="1" fontAlgn="auto" hangingPunct="1">
              <a:buClr>
                <a:schemeClr val="dk1"/>
              </a:buClr>
              <a:buFont typeface="Sarala"/>
              <a:buNone/>
              <a:defRPr/>
            </a:pP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INSTRUCTOR’S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CRAZY</a:t>
            </a: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QUESTIONS-3</a:t>
            </a:r>
            <a:endParaRPr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endParaRPr>
          </a:p>
        </p:txBody>
      </p:sp>
      <p:sp>
        <p:nvSpPr>
          <p:cNvPr id="275" name="Google Shape;275;p31">
            <a:extLst>
              <a:ext uri="{FF2B5EF4-FFF2-40B4-BE49-F238E27FC236}">
                <a16:creationId xmlns:a16="http://schemas.microsoft.com/office/drawing/2014/main" id="{F9DF9F0F-928E-9C68-5A7A-C19C91CAC966}"/>
              </a:ext>
            </a:extLst>
          </p:cNvPr>
          <p:cNvSpPr txBox="1">
            <a:spLocks noGrp="1"/>
          </p:cNvSpPr>
          <p:nvPr>
            <p:ph type="body" idx="1"/>
          </p:nvPr>
        </p:nvSpPr>
        <p:spPr>
          <a:xfrm>
            <a:off x="52388" y="1706563"/>
            <a:ext cx="4865687" cy="1109662"/>
          </a:xfrm>
        </p:spPr>
        <p:txBody>
          <a:bodyPr/>
          <a:lstStyle/>
          <a:p>
            <a:pPr marL="158750" indent="0" algn="just" eaLnBrk="1" fontAlgn="auto" hangingPunct="1">
              <a:buSzPct val="100000"/>
              <a:buFont typeface="Arial" panose="020B0604020202020204" pitchFamily="34" charset="0"/>
              <a:buNone/>
              <a:defRPr/>
            </a:pPr>
            <a:endParaRPr lang="en-US" sz="1450" dirty="0">
              <a:solidFill>
                <a:schemeClr val="tx1"/>
              </a:solidFill>
              <a:latin typeface="+mn-lt"/>
              <a:ea typeface="Montserrat"/>
              <a:cs typeface="Montserrat"/>
              <a:sym typeface="Montserrat"/>
            </a:endParaRPr>
          </a:p>
          <a:p>
            <a:pPr indent="-298450" algn="just" eaLnBrk="1" fontAlgn="auto" hangingPunct="1">
              <a:buSzPct val="100000"/>
              <a:buFont typeface="Wingdings" panose="05000000000000000000" pitchFamily="2" charset="2"/>
              <a:buChar char="q"/>
              <a:defRPr/>
            </a:pPr>
            <a:r>
              <a:rPr lang="en-US" sz="1450" dirty="0">
                <a:solidFill>
                  <a:schemeClr val="tx1"/>
                </a:solidFill>
                <a:latin typeface="+mn-lt"/>
                <a:ea typeface="Montserrat"/>
                <a:cs typeface="Montserrat"/>
                <a:sym typeface="Montserrat"/>
              </a:rPr>
              <a:t>Is it possible to embed </a:t>
            </a:r>
            <a:r>
              <a:rPr lang="en-US" sz="1450" b="1" dirty="0">
                <a:solidFill>
                  <a:schemeClr val="tx1"/>
                </a:solidFill>
                <a:latin typeface="+mn-lt"/>
                <a:ea typeface="Montserrat"/>
                <a:cs typeface="Montserrat"/>
                <a:sym typeface="Montserrat"/>
              </a:rPr>
              <a:t>camera</a:t>
            </a:r>
            <a:r>
              <a:rPr lang="en-US" sz="1450" dirty="0">
                <a:solidFill>
                  <a:schemeClr val="tx1"/>
                </a:solidFill>
                <a:latin typeface="+mn-lt"/>
                <a:ea typeface="Montserrat"/>
                <a:cs typeface="Montserrat"/>
                <a:sym typeface="Montserrat"/>
              </a:rPr>
              <a:t> from browser itself? Because user is too lazy that he doesn’t wants to even feed the image.</a:t>
            </a:r>
          </a:p>
        </p:txBody>
      </p:sp>
      <p:sp>
        <p:nvSpPr>
          <p:cNvPr id="5" name="Rectangle 4">
            <a:extLst>
              <a:ext uri="{FF2B5EF4-FFF2-40B4-BE49-F238E27FC236}">
                <a16:creationId xmlns:a16="http://schemas.microsoft.com/office/drawing/2014/main" id="{3B790222-2068-843D-F96C-DC9429DCD30A}"/>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89797DF7-D6F7-7005-2090-3B62D5781A84}"/>
              </a:ext>
            </a:extLst>
          </p:cNvPr>
          <p:cNvSpPr/>
          <p:nvPr/>
        </p:nvSpPr>
        <p:spPr>
          <a:xfrm>
            <a:off x="0" y="4748213"/>
            <a:ext cx="2644775" cy="392112"/>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8" name="Rectangle 7">
            <a:extLst>
              <a:ext uri="{FF2B5EF4-FFF2-40B4-BE49-F238E27FC236}">
                <a16:creationId xmlns:a16="http://schemas.microsoft.com/office/drawing/2014/main" id="{4EDB4C68-7F6F-69AC-5DD8-45044897E5B1}"/>
              </a:ext>
            </a:extLst>
          </p:cNvPr>
          <p:cNvSpPr/>
          <p:nvPr/>
        </p:nvSpPr>
        <p:spPr>
          <a:xfrm>
            <a:off x="6499225" y="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Rectangle 8">
            <a:extLst>
              <a:ext uri="{FF2B5EF4-FFF2-40B4-BE49-F238E27FC236}">
                <a16:creationId xmlns:a16="http://schemas.microsoft.com/office/drawing/2014/main" id="{D6B5E2A4-63D8-F86E-C4EE-B402816C7159}"/>
              </a:ext>
            </a:extLst>
          </p:cNvPr>
          <p:cNvSpPr/>
          <p:nvPr/>
        </p:nvSpPr>
        <p:spPr>
          <a:xfrm>
            <a:off x="0" y="4370388"/>
            <a:ext cx="2644775" cy="3937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pic>
        <p:nvPicPr>
          <p:cNvPr id="35848" name="Picture 2" descr="Diagram&#10;&#10;Description automatically generated with medium confidence">
            <a:extLst>
              <a:ext uri="{FF2B5EF4-FFF2-40B4-BE49-F238E27FC236}">
                <a16:creationId xmlns:a16="http://schemas.microsoft.com/office/drawing/2014/main" id="{A06061E0-3124-7A7C-628E-FCD26E48B3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9525" y="1009650"/>
            <a:ext cx="3835400" cy="383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Google Shape;274;p31">
            <a:extLst>
              <a:ext uri="{FF2B5EF4-FFF2-40B4-BE49-F238E27FC236}">
                <a16:creationId xmlns:a16="http://schemas.microsoft.com/office/drawing/2014/main" id="{1C8FA711-F6BE-DA2F-EDF0-4B9662344BDC}"/>
              </a:ext>
            </a:extLst>
          </p:cNvPr>
          <p:cNvSpPr txBox="1">
            <a:spLocks noGrp="1"/>
          </p:cNvSpPr>
          <p:nvPr>
            <p:ph type="title"/>
          </p:nvPr>
        </p:nvSpPr>
        <p:spPr>
          <a:xfrm>
            <a:off x="347656" y="144300"/>
            <a:ext cx="5948041" cy="636248"/>
          </a:xfrm>
        </p:spPr>
        <p:txBody>
          <a:bodyPr/>
          <a:lstStyle/>
          <a:p>
            <a:pPr eaLnBrk="1" fontAlgn="auto" hangingPunct="1">
              <a:buClr>
                <a:schemeClr val="dk1"/>
              </a:buClr>
              <a:buFont typeface="Sarala"/>
              <a:buNone/>
              <a:defRPr/>
            </a:pP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INSTRUCTOR’S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CRAZY</a:t>
            </a: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QUESTIONS-4</a:t>
            </a:r>
            <a:endParaRPr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endParaRPr>
          </a:p>
        </p:txBody>
      </p:sp>
      <p:sp>
        <p:nvSpPr>
          <p:cNvPr id="275" name="Google Shape;275;p31">
            <a:extLst>
              <a:ext uri="{FF2B5EF4-FFF2-40B4-BE49-F238E27FC236}">
                <a16:creationId xmlns:a16="http://schemas.microsoft.com/office/drawing/2014/main" id="{E419534D-3165-88CB-079A-9B092F84C76D}"/>
              </a:ext>
            </a:extLst>
          </p:cNvPr>
          <p:cNvSpPr txBox="1">
            <a:spLocks noGrp="1"/>
          </p:cNvSpPr>
          <p:nvPr>
            <p:ph type="body" idx="1"/>
          </p:nvPr>
        </p:nvSpPr>
        <p:spPr>
          <a:xfrm>
            <a:off x="209550" y="1931988"/>
            <a:ext cx="4687888" cy="1400175"/>
          </a:xfrm>
        </p:spPr>
        <p:txBody>
          <a:bodyPr/>
          <a:lstStyle/>
          <a:p>
            <a:pPr marL="158750" indent="0" algn="just" eaLnBrk="1" fontAlgn="auto" hangingPunct="1">
              <a:buSzPct val="100000"/>
              <a:buFont typeface="Arial" panose="020B0604020202020204" pitchFamily="34" charset="0"/>
              <a:buNone/>
              <a:defRPr/>
            </a:pPr>
            <a:endParaRPr lang="en-US" sz="1450" dirty="0">
              <a:solidFill>
                <a:schemeClr val="tx1"/>
              </a:solidFill>
              <a:latin typeface="+mn-lt"/>
              <a:ea typeface="Montserrat"/>
              <a:cs typeface="Montserrat"/>
              <a:sym typeface="Montserrat"/>
            </a:endParaRPr>
          </a:p>
          <a:p>
            <a:pPr indent="-298450" algn="just" eaLnBrk="1" fontAlgn="auto" hangingPunct="1">
              <a:buSzPct val="100000"/>
              <a:buFont typeface="Wingdings" panose="05000000000000000000" pitchFamily="2" charset="2"/>
              <a:buChar char="q"/>
              <a:defRPr/>
            </a:pPr>
            <a:r>
              <a:rPr lang="en-US" sz="1450" dirty="0">
                <a:solidFill>
                  <a:schemeClr val="tx1"/>
                </a:solidFill>
                <a:latin typeface="+mn-lt"/>
                <a:ea typeface="Montserrat"/>
                <a:cs typeface="Montserrat"/>
                <a:sym typeface="Montserrat"/>
              </a:rPr>
              <a:t>Is it possible to do </a:t>
            </a:r>
            <a:r>
              <a:rPr lang="en-US" sz="1450" b="1" dirty="0">
                <a:solidFill>
                  <a:schemeClr val="tx1"/>
                </a:solidFill>
                <a:latin typeface="+mn-lt"/>
                <a:ea typeface="Montserrat"/>
                <a:cs typeface="Montserrat"/>
                <a:sym typeface="Montserrat"/>
              </a:rPr>
              <a:t>real time</a:t>
            </a:r>
            <a:r>
              <a:rPr lang="en-US" sz="1450" dirty="0">
                <a:solidFill>
                  <a:schemeClr val="tx1"/>
                </a:solidFill>
                <a:latin typeface="+mn-lt"/>
                <a:ea typeface="Montserrat"/>
                <a:cs typeface="Montserrat"/>
                <a:sym typeface="Montserrat"/>
              </a:rPr>
              <a:t> video </a:t>
            </a:r>
            <a:r>
              <a:rPr lang="en-US" sz="1450" b="1" dirty="0">
                <a:solidFill>
                  <a:schemeClr val="tx1"/>
                </a:solidFill>
                <a:latin typeface="+mn-lt"/>
                <a:ea typeface="Montserrat"/>
                <a:cs typeface="Montserrat"/>
                <a:sym typeface="Montserrat"/>
              </a:rPr>
              <a:t>streaming? </a:t>
            </a:r>
            <a:r>
              <a:rPr lang="en-US" sz="1450" dirty="0">
                <a:solidFill>
                  <a:schemeClr val="tx1"/>
                </a:solidFill>
                <a:latin typeface="+mn-lt"/>
                <a:ea typeface="Montserrat"/>
                <a:cs typeface="Montserrat"/>
                <a:sym typeface="Montserrat"/>
              </a:rPr>
              <a:t>Because user wants to seat on his couch and wants to check weather, he is wearing mask or not?</a:t>
            </a:r>
          </a:p>
        </p:txBody>
      </p:sp>
      <p:sp>
        <p:nvSpPr>
          <p:cNvPr id="5" name="Rectangle 4">
            <a:extLst>
              <a:ext uri="{FF2B5EF4-FFF2-40B4-BE49-F238E27FC236}">
                <a16:creationId xmlns:a16="http://schemas.microsoft.com/office/drawing/2014/main" id="{4CE91CEC-4D27-3F45-0288-B81958656B65}"/>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D3664611-A355-115D-6D90-C22B58512229}"/>
              </a:ext>
            </a:extLst>
          </p:cNvPr>
          <p:cNvSpPr/>
          <p:nvPr/>
        </p:nvSpPr>
        <p:spPr>
          <a:xfrm>
            <a:off x="0" y="4748213"/>
            <a:ext cx="2644775" cy="392112"/>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8" name="Rectangle 7">
            <a:extLst>
              <a:ext uri="{FF2B5EF4-FFF2-40B4-BE49-F238E27FC236}">
                <a16:creationId xmlns:a16="http://schemas.microsoft.com/office/drawing/2014/main" id="{71CA17D1-45B8-F4BD-C43D-E36E05A2723F}"/>
              </a:ext>
            </a:extLst>
          </p:cNvPr>
          <p:cNvSpPr/>
          <p:nvPr/>
        </p:nvSpPr>
        <p:spPr>
          <a:xfrm>
            <a:off x="6499225" y="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Rectangle 8">
            <a:extLst>
              <a:ext uri="{FF2B5EF4-FFF2-40B4-BE49-F238E27FC236}">
                <a16:creationId xmlns:a16="http://schemas.microsoft.com/office/drawing/2014/main" id="{64BD934B-6C2C-A50C-B246-E4C0EE1062A8}"/>
              </a:ext>
            </a:extLst>
          </p:cNvPr>
          <p:cNvSpPr/>
          <p:nvPr/>
        </p:nvSpPr>
        <p:spPr>
          <a:xfrm>
            <a:off x="0" y="4370388"/>
            <a:ext cx="2644775" cy="3937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pic>
        <p:nvPicPr>
          <p:cNvPr id="37896" name="Picture 5" descr="A person holding an object&#10;&#10;Description automatically generated with low confidence">
            <a:extLst>
              <a:ext uri="{FF2B5EF4-FFF2-40B4-BE49-F238E27FC236}">
                <a16:creationId xmlns:a16="http://schemas.microsoft.com/office/drawing/2014/main" id="{38BBABB4-E310-7140-C149-B5CE474DA2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0138" y="873125"/>
            <a:ext cx="3890962" cy="389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Google Shape;274;p31">
            <a:extLst>
              <a:ext uri="{FF2B5EF4-FFF2-40B4-BE49-F238E27FC236}">
                <a16:creationId xmlns:a16="http://schemas.microsoft.com/office/drawing/2014/main" id="{527DF578-40B4-2549-F078-999098836AC9}"/>
              </a:ext>
            </a:extLst>
          </p:cNvPr>
          <p:cNvSpPr txBox="1">
            <a:spLocks noGrp="1"/>
          </p:cNvSpPr>
          <p:nvPr>
            <p:ph type="title"/>
          </p:nvPr>
        </p:nvSpPr>
        <p:spPr>
          <a:xfrm>
            <a:off x="347656" y="144300"/>
            <a:ext cx="5948041" cy="636248"/>
          </a:xfrm>
        </p:spPr>
        <p:txBody>
          <a:bodyPr/>
          <a:lstStyle/>
          <a:p>
            <a:pPr eaLnBrk="1" fontAlgn="auto" hangingPunct="1">
              <a:buClr>
                <a:schemeClr val="dk1"/>
              </a:buClr>
              <a:buFont typeface="Sarala"/>
              <a:buNone/>
              <a:defRPr/>
            </a:pP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INSTRUCTOR’S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CRAZY</a:t>
            </a:r>
            <a:r>
              <a:rPr lang="en-CA" sz="2500" b="1" dirty="0">
                <a:ln w="0"/>
                <a:solidFill>
                  <a:schemeClr val="tx1"/>
                </a:solidFill>
                <a:effectLst>
                  <a:reflection blurRad="6350" stA="53000" endA="300" endPos="35500" dir="5400000" sy="-90000" algn="bl" rotWithShape="0"/>
                </a:effectLst>
                <a:latin typeface="Sarala"/>
                <a:ea typeface="Sarala"/>
                <a:cs typeface="Sarala"/>
                <a:sym typeface="Sarala"/>
              </a:rPr>
              <a:t> </a:t>
            </a:r>
            <a:r>
              <a:rPr lang="en-CA"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QUESTIONS-5</a:t>
            </a:r>
            <a:endParaRPr sz="2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endParaRPr>
          </a:p>
        </p:txBody>
      </p:sp>
      <p:sp>
        <p:nvSpPr>
          <p:cNvPr id="275" name="Google Shape;275;p31">
            <a:extLst>
              <a:ext uri="{FF2B5EF4-FFF2-40B4-BE49-F238E27FC236}">
                <a16:creationId xmlns:a16="http://schemas.microsoft.com/office/drawing/2014/main" id="{7EEA8C0C-FF24-F1CE-A61E-A12664E38F23}"/>
              </a:ext>
            </a:extLst>
          </p:cNvPr>
          <p:cNvSpPr txBox="1">
            <a:spLocks noGrp="1"/>
          </p:cNvSpPr>
          <p:nvPr>
            <p:ph type="body" idx="1"/>
          </p:nvPr>
        </p:nvSpPr>
        <p:spPr>
          <a:xfrm>
            <a:off x="42863" y="1878013"/>
            <a:ext cx="5106987" cy="1831975"/>
          </a:xfrm>
        </p:spPr>
        <p:txBody>
          <a:bodyPr/>
          <a:lstStyle/>
          <a:p>
            <a:pPr marL="158750" indent="0" algn="just" eaLnBrk="1" fontAlgn="auto" hangingPunct="1">
              <a:buSzPct val="100000"/>
              <a:buFont typeface="Arial" panose="020B0604020202020204" pitchFamily="34" charset="0"/>
              <a:buNone/>
              <a:defRPr/>
            </a:pPr>
            <a:endParaRPr lang="en-US" sz="1450" dirty="0">
              <a:solidFill>
                <a:schemeClr val="tx1"/>
              </a:solidFill>
              <a:latin typeface="+mn-lt"/>
              <a:ea typeface="Montserrat"/>
              <a:cs typeface="Montserrat"/>
              <a:sym typeface="Montserrat"/>
            </a:endParaRPr>
          </a:p>
          <a:p>
            <a:pPr indent="-298450" algn="just" eaLnBrk="1" fontAlgn="auto" hangingPunct="1">
              <a:buSzPct val="100000"/>
              <a:buFont typeface="Wingdings" panose="05000000000000000000" pitchFamily="2" charset="2"/>
              <a:buChar char="q"/>
              <a:defRPr/>
            </a:pPr>
            <a:r>
              <a:rPr lang="en-US" sz="1450" dirty="0">
                <a:solidFill>
                  <a:schemeClr val="tx1"/>
                </a:solidFill>
                <a:latin typeface="+mn-lt"/>
                <a:ea typeface="Montserrat"/>
                <a:cs typeface="Montserrat"/>
                <a:sym typeface="Montserrat"/>
              </a:rPr>
              <a:t>Is it possible to deploy all of this ghost code into some actual </a:t>
            </a:r>
            <a:r>
              <a:rPr lang="en-US" sz="1450" b="1" dirty="0">
                <a:solidFill>
                  <a:schemeClr val="tx1"/>
                </a:solidFill>
                <a:latin typeface="+mn-lt"/>
                <a:ea typeface="Montserrat"/>
                <a:cs typeface="Montserrat"/>
                <a:sym typeface="Montserrat"/>
              </a:rPr>
              <a:t>hardware</a:t>
            </a:r>
            <a:r>
              <a:rPr lang="en-US" sz="1450" dirty="0">
                <a:solidFill>
                  <a:schemeClr val="tx1"/>
                </a:solidFill>
                <a:latin typeface="+mn-lt"/>
                <a:ea typeface="Montserrat"/>
                <a:cs typeface="Montserrat"/>
                <a:sym typeface="Montserrat"/>
              </a:rPr>
              <a:t>?</a:t>
            </a:r>
          </a:p>
        </p:txBody>
      </p:sp>
      <p:sp>
        <p:nvSpPr>
          <p:cNvPr id="5" name="Rectangle 4">
            <a:extLst>
              <a:ext uri="{FF2B5EF4-FFF2-40B4-BE49-F238E27FC236}">
                <a16:creationId xmlns:a16="http://schemas.microsoft.com/office/drawing/2014/main" id="{0A56F1DF-171A-7AA8-2670-1D32183896AF}"/>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B991E3D5-7EF9-1A9E-713E-E087803204CA}"/>
              </a:ext>
            </a:extLst>
          </p:cNvPr>
          <p:cNvSpPr/>
          <p:nvPr/>
        </p:nvSpPr>
        <p:spPr>
          <a:xfrm>
            <a:off x="0" y="4748213"/>
            <a:ext cx="2644775" cy="392112"/>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8" name="Rectangle 7">
            <a:extLst>
              <a:ext uri="{FF2B5EF4-FFF2-40B4-BE49-F238E27FC236}">
                <a16:creationId xmlns:a16="http://schemas.microsoft.com/office/drawing/2014/main" id="{454EDB58-F1C4-DBD5-FD0C-B536002DAD82}"/>
              </a:ext>
            </a:extLst>
          </p:cNvPr>
          <p:cNvSpPr/>
          <p:nvPr/>
        </p:nvSpPr>
        <p:spPr>
          <a:xfrm>
            <a:off x="6499225" y="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Rectangle 8">
            <a:extLst>
              <a:ext uri="{FF2B5EF4-FFF2-40B4-BE49-F238E27FC236}">
                <a16:creationId xmlns:a16="http://schemas.microsoft.com/office/drawing/2014/main" id="{AFF79338-315B-0E5C-B4DB-CEA11BADA090}"/>
              </a:ext>
            </a:extLst>
          </p:cNvPr>
          <p:cNvSpPr/>
          <p:nvPr/>
        </p:nvSpPr>
        <p:spPr>
          <a:xfrm>
            <a:off x="0" y="4370388"/>
            <a:ext cx="2644775" cy="3937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pic>
        <p:nvPicPr>
          <p:cNvPr id="39944" name="Picture 2" descr="Diagram&#10;&#10;Description automatically generated">
            <a:extLst>
              <a:ext uri="{FF2B5EF4-FFF2-40B4-BE49-F238E27FC236}">
                <a16:creationId xmlns:a16="http://schemas.microsoft.com/office/drawing/2014/main" id="{818B6ABA-9FFB-3857-8FFE-86F9F7BDE1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9850" y="652463"/>
            <a:ext cx="3951288" cy="415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AA8B139-21A1-53C9-3B1C-F536B7EBA43F}"/>
              </a:ext>
            </a:extLst>
          </p:cNvPr>
          <p:cNvSpPr/>
          <p:nvPr/>
        </p:nvSpPr>
        <p:spPr>
          <a:xfrm>
            <a:off x="0" y="4373563"/>
            <a:ext cx="2644775" cy="3937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274" name="Google Shape;274;p31">
            <a:extLst>
              <a:ext uri="{FF2B5EF4-FFF2-40B4-BE49-F238E27FC236}">
                <a16:creationId xmlns:a16="http://schemas.microsoft.com/office/drawing/2014/main" id="{6173AC1C-FD85-B9AE-1346-31EF2FC4A563}"/>
              </a:ext>
            </a:extLst>
          </p:cNvPr>
          <p:cNvSpPr txBox="1">
            <a:spLocks noGrp="1"/>
          </p:cNvSpPr>
          <p:nvPr>
            <p:ph type="title"/>
          </p:nvPr>
        </p:nvSpPr>
        <p:spPr>
          <a:xfrm>
            <a:off x="334593" y="266074"/>
            <a:ext cx="5446097" cy="514477"/>
          </a:xfrm>
        </p:spPr>
        <p:txBody>
          <a:bodyPr/>
          <a:lstStyle/>
          <a:p>
            <a:pPr eaLnBrk="1" fontAlgn="auto" hangingPunct="1">
              <a:buClr>
                <a:schemeClr val="dk1"/>
              </a:buClr>
              <a:buFont typeface="Sarala"/>
              <a:buNone/>
              <a:defRPr/>
            </a:pPr>
            <a:r>
              <a:rPr lang="en-CA" sz="3200" b="1" dirty="0">
                <a:ln w="0"/>
                <a:solidFill>
                  <a:schemeClr val="tx1"/>
                </a:solidFill>
                <a:effectLst>
                  <a:reflection blurRad="6350" stA="53000" endA="300" endPos="35500" dir="5400000" sy="-90000" algn="bl" rotWithShape="0"/>
                </a:effectLst>
                <a:latin typeface="Sarala"/>
                <a:ea typeface="Sarala"/>
                <a:cs typeface="Sarala"/>
                <a:sym typeface="Sarala"/>
              </a:rPr>
              <a:t>Hardware </a:t>
            </a:r>
            <a:r>
              <a:rPr lang="en-CA" sz="32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Implementation</a:t>
            </a:r>
            <a:endParaRPr sz="1900" b="1" dirty="0">
              <a:solidFill>
                <a:schemeClr val="accent1"/>
              </a:solidFill>
              <a:latin typeface="Sarala"/>
              <a:ea typeface="Sarala"/>
              <a:cs typeface="Sarala"/>
              <a:sym typeface="Sarala"/>
            </a:endParaRPr>
          </a:p>
        </p:txBody>
      </p:sp>
      <p:sp>
        <p:nvSpPr>
          <p:cNvPr id="6" name="Rectangle 5">
            <a:extLst>
              <a:ext uri="{FF2B5EF4-FFF2-40B4-BE49-F238E27FC236}">
                <a16:creationId xmlns:a16="http://schemas.microsoft.com/office/drawing/2014/main" id="{6B9F3CDA-439E-0892-03AA-1F0619A9F7F3}"/>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64F39678-5CED-F6FB-4D47-36788540926C}"/>
              </a:ext>
            </a:extLst>
          </p:cNvPr>
          <p:cNvSpPr/>
          <p:nvPr/>
        </p:nvSpPr>
        <p:spPr>
          <a:xfrm>
            <a:off x="0" y="474980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Rectangle 8">
            <a:extLst>
              <a:ext uri="{FF2B5EF4-FFF2-40B4-BE49-F238E27FC236}">
                <a16:creationId xmlns:a16="http://schemas.microsoft.com/office/drawing/2014/main" id="{A575070E-FC43-DCAF-5555-FE230E707E05}"/>
              </a:ext>
            </a:extLst>
          </p:cNvPr>
          <p:cNvSpPr/>
          <p:nvPr/>
        </p:nvSpPr>
        <p:spPr>
          <a:xfrm>
            <a:off x="6496050" y="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pic>
        <p:nvPicPr>
          <p:cNvPr id="41991" name="Picture 3" descr="Text&#10;&#10;Description automatically generated">
            <a:extLst>
              <a:ext uri="{FF2B5EF4-FFF2-40B4-BE49-F238E27FC236}">
                <a16:creationId xmlns:a16="http://schemas.microsoft.com/office/drawing/2014/main" id="{98F1F705-F53D-4F83-8977-7A0DA34B06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475" y="1087438"/>
            <a:ext cx="6113463" cy="309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992" name="Picture 13" descr="Diagram, engineering drawing&#10;&#10;Description automatically generated">
            <a:extLst>
              <a:ext uri="{FF2B5EF4-FFF2-40B4-BE49-F238E27FC236}">
                <a16:creationId xmlns:a16="http://schemas.microsoft.com/office/drawing/2014/main" id="{06A2C730-5036-6049-E88F-BB5955158F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30938" y="960438"/>
            <a:ext cx="2919412" cy="342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D585AF-E6C9-236E-1BB1-5C9616ECE092}"/>
              </a:ext>
            </a:extLst>
          </p:cNvPr>
          <p:cNvSpPr/>
          <p:nvPr/>
        </p:nvSpPr>
        <p:spPr>
          <a:xfrm>
            <a:off x="0" y="4373563"/>
            <a:ext cx="2644775" cy="3937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274" name="Google Shape;274;p31">
            <a:extLst>
              <a:ext uri="{FF2B5EF4-FFF2-40B4-BE49-F238E27FC236}">
                <a16:creationId xmlns:a16="http://schemas.microsoft.com/office/drawing/2014/main" id="{07C42355-CFCA-222B-5026-DC08D6663E30}"/>
              </a:ext>
            </a:extLst>
          </p:cNvPr>
          <p:cNvSpPr txBox="1">
            <a:spLocks noGrp="1"/>
          </p:cNvSpPr>
          <p:nvPr>
            <p:ph type="title"/>
          </p:nvPr>
        </p:nvSpPr>
        <p:spPr>
          <a:xfrm>
            <a:off x="355613" y="266074"/>
            <a:ext cx="5446097" cy="514477"/>
          </a:xfrm>
        </p:spPr>
        <p:txBody>
          <a:bodyPr/>
          <a:lstStyle/>
          <a:p>
            <a:pPr eaLnBrk="1" fontAlgn="auto" hangingPunct="1">
              <a:buClr>
                <a:schemeClr val="dk1"/>
              </a:buClr>
              <a:buFont typeface="Sarala"/>
              <a:buNone/>
              <a:defRPr/>
            </a:pPr>
            <a:r>
              <a:rPr lang="en-CA" sz="3200" b="1" dirty="0">
                <a:ln w="0"/>
                <a:solidFill>
                  <a:schemeClr val="tx1"/>
                </a:solidFill>
                <a:effectLst>
                  <a:reflection blurRad="6350" stA="53000" endA="300" endPos="35500" dir="5400000" sy="-90000" algn="bl" rotWithShape="0"/>
                </a:effectLst>
                <a:latin typeface="Sarala"/>
                <a:ea typeface="Sarala"/>
                <a:cs typeface="Sarala"/>
                <a:sym typeface="Sarala"/>
              </a:rPr>
              <a:t>Install </a:t>
            </a:r>
            <a:r>
              <a:rPr lang="en-CA" sz="32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&amp;</a:t>
            </a:r>
            <a:r>
              <a:rPr lang="en-CA" sz="3200" b="1" dirty="0">
                <a:ln w="0"/>
                <a:solidFill>
                  <a:schemeClr val="tx1"/>
                </a:solidFill>
                <a:effectLst>
                  <a:reflection blurRad="6350" stA="53000" endA="300" endPos="35500" dir="5400000" sy="-90000" algn="bl" rotWithShape="0"/>
                </a:effectLst>
                <a:latin typeface="Sarala"/>
                <a:ea typeface="Sarala"/>
                <a:cs typeface="Sarala"/>
                <a:sym typeface="Sarala"/>
              </a:rPr>
              <a:t> </a:t>
            </a:r>
            <a:r>
              <a:rPr lang="en-CA" sz="32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Execute</a:t>
            </a:r>
            <a:br>
              <a:rPr lang="en-CA" sz="1900" b="1" dirty="0">
                <a:solidFill>
                  <a:schemeClr val="accent1"/>
                </a:solidFill>
                <a:latin typeface="Sarala"/>
                <a:ea typeface="Sarala"/>
                <a:cs typeface="Sarala"/>
                <a:sym typeface="Sarala"/>
              </a:rPr>
            </a:br>
            <a:endParaRPr sz="1900" b="1" dirty="0">
              <a:solidFill>
                <a:schemeClr val="accent1"/>
              </a:solidFill>
              <a:latin typeface="Sarala"/>
              <a:ea typeface="Sarala"/>
              <a:cs typeface="Sarala"/>
              <a:sym typeface="Sarala"/>
            </a:endParaRPr>
          </a:p>
        </p:txBody>
      </p:sp>
      <p:sp>
        <p:nvSpPr>
          <p:cNvPr id="6" name="Rectangle 5">
            <a:extLst>
              <a:ext uri="{FF2B5EF4-FFF2-40B4-BE49-F238E27FC236}">
                <a16:creationId xmlns:a16="http://schemas.microsoft.com/office/drawing/2014/main" id="{694F34B7-AF70-985F-B05A-EECD4DF0FCB4}"/>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CBCFF799-A16F-BA0A-C828-4CBD9DA2FB84}"/>
              </a:ext>
            </a:extLst>
          </p:cNvPr>
          <p:cNvSpPr/>
          <p:nvPr/>
        </p:nvSpPr>
        <p:spPr>
          <a:xfrm>
            <a:off x="0" y="474980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Rectangle 8">
            <a:extLst>
              <a:ext uri="{FF2B5EF4-FFF2-40B4-BE49-F238E27FC236}">
                <a16:creationId xmlns:a16="http://schemas.microsoft.com/office/drawing/2014/main" id="{645D21BE-815F-F22F-2646-E120B31F4764}"/>
              </a:ext>
            </a:extLst>
          </p:cNvPr>
          <p:cNvSpPr/>
          <p:nvPr/>
        </p:nvSpPr>
        <p:spPr>
          <a:xfrm>
            <a:off x="6496050" y="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pic>
        <p:nvPicPr>
          <p:cNvPr id="44039" name="Picture 2" descr="A screenshot of a computer&#10;&#10;Description automatically generated with medium confidence">
            <a:extLst>
              <a:ext uri="{FF2B5EF4-FFF2-40B4-BE49-F238E27FC236}">
                <a16:creationId xmlns:a16="http://schemas.microsoft.com/office/drawing/2014/main" id="{651D3534-49AF-FC0B-05AE-764DAFB55E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050" y="1020763"/>
            <a:ext cx="5959475" cy="348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040" name="Picture 9" descr="Diagram&#10;&#10;Description automatically generated">
            <a:extLst>
              <a:ext uri="{FF2B5EF4-FFF2-40B4-BE49-F238E27FC236}">
                <a16:creationId xmlns:a16="http://schemas.microsoft.com/office/drawing/2014/main" id="{ABB527E1-5AD2-BA58-0876-7AE073B554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72213" y="955675"/>
            <a:ext cx="3062287" cy="356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Google Shape;644;p47">
            <a:extLst>
              <a:ext uri="{FF2B5EF4-FFF2-40B4-BE49-F238E27FC236}">
                <a16:creationId xmlns:a16="http://schemas.microsoft.com/office/drawing/2014/main" id="{17961E70-2E69-AD8A-E449-2774BC56114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l="13989" t="9732" r="18520" b="21043"/>
          <a:stretch>
            <a:fillRect/>
          </a:stretch>
        </p:blipFill>
        <p:spPr bwMode="auto">
          <a:xfrm>
            <a:off x="3160713" y="1450975"/>
            <a:ext cx="2847975"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7" name="Google Shape;637;p47">
            <a:extLst>
              <a:ext uri="{FF2B5EF4-FFF2-40B4-BE49-F238E27FC236}">
                <a16:creationId xmlns:a16="http://schemas.microsoft.com/office/drawing/2014/main" id="{8C406DC9-FC51-0E7E-D275-CA54DA054032}"/>
              </a:ext>
            </a:extLst>
          </p:cNvPr>
          <p:cNvSpPr txBox="1">
            <a:spLocks noGrp="1"/>
          </p:cNvSpPr>
          <p:nvPr>
            <p:ph type="title"/>
          </p:nvPr>
        </p:nvSpPr>
        <p:spPr>
          <a:xfrm>
            <a:off x="2091501" y="480091"/>
            <a:ext cx="4960998" cy="624000"/>
          </a:xfrm>
        </p:spPr>
        <p:txBody>
          <a:bodyPr/>
          <a:lstStyle/>
          <a:p>
            <a:pPr eaLnBrk="1" fontAlgn="auto" hangingPunct="1">
              <a:buClr>
                <a:schemeClr val="dk1"/>
              </a:buClr>
              <a:buFont typeface="Sarala"/>
              <a:buNone/>
              <a:defRPr/>
            </a:pPr>
            <a:r>
              <a:rPr lang="en" sz="3900" b="1" dirty="0">
                <a:ln w="0"/>
                <a:solidFill>
                  <a:schemeClr val="tx1"/>
                </a:solidFill>
                <a:effectLst>
                  <a:reflection blurRad="6350" stA="53000" endA="300" endPos="35500" dir="5400000" sy="-90000" algn="bl" rotWithShape="0"/>
                </a:effectLst>
                <a:latin typeface="Sarala"/>
                <a:ea typeface="Sarala"/>
                <a:cs typeface="Sarala"/>
                <a:sym typeface="Sarala"/>
              </a:rPr>
              <a:t>Project CO</a:t>
            </a:r>
            <a:r>
              <a:rPr lang="en" sz="3900" b="1" dirty="0">
                <a:ln w="0"/>
                <a:solidFill>
                  <a:schemeClr val="accent1"/>
                </a:solidFill>
                <a:effectLst>
                  <a:reflection blurRad="6350" stA="53000" endA="300" endPos="35500" dir="5400000" sy="-90000" algn="bl" rotWithShape="0"/>
                </a:effectLst>
                <a:latin typeface="Sarala"/>
                <a:ea typeface="Sarala"/>
                <a:cs typeface="Sarala"/>
                <a:sym typeface="Sarala"/>
              </a:rPr>
              <a:t>NTRIBUTORS</a:t>
            </a:r>
            <a:endParaRPr sz="3900" b="1" dirty="0">
              <a:ln w="0"/>
              <a:solidFill>
                <a:schemeClr val="accent1"/>
              </a:solidFill>
              <a:effectLst>
                <a:reflection blurRad="6350" stA="53000" endA="300" endPos="35500" dir="5400000" sy="-90000" algn="bl" rotWithShape="0"/>
              </a:effectLst>
              <a:latin typeface="Sarala"/>
              <a:ea typeface="Sarala"/>
              <a:cs typeface="Sarala"/>
              <a:sym typeface="Sarala"/>
            </a:endParaRPr>
          </a:p>
        </p:txBody>
      </p:sp>
      <p:sp>
        <p:nvSpPr>
          <p:cNvPr id="638" name="Google Shape;638;p47">
            <a:extLst>
              <a:ext uri="{FF2B5EF4-FFF2-40B4-BE49-F238E27FC236}">
                <a16:creationId xmlns:a16="http://schemas.microsoft.com/office/drawing/2014/main" id="{349B3812-0E7B-6355-F572-DCFE415C0C0F}"/>
              </a:ext>
            </a:extLst>
          </p:cNvPr>
          <p:cNvSpPr txBox="1">
            <a:spLocks noGrp="1"/>
          </p:cNvSpPr>
          <p:nvPr>
            <p:ph type="title" idx="4294967295"/>
          </p:nvPr>
        </p:nvSpPr>
        <p:spPr>
          <a:xfrm>
            <a:off x="5896036" y="1720962"/>
            <a:ext cx="2092325" cy="923925"/>
          </a:xfrm>
        </p:spPr>
        <p:txBody>
          <a:bodyPr/>
          <a:lstStyle/>
          <a:p>
            <a:pPr algn="ctr" eaLnBrk="1" hangingPunct="1">
              <a:buSzPts val="3500"/>
              <a:buFont typeface="Sarala" charset="0"/>
              <a:buNone/>
            </a:pPr>
            <a:r>
              <a:rPr lang="en-CA" altLang="en-US" sz="1600" b="1" dirty="0">
                <a:solidFill>
                  <a:schemeClr val="tx2"/>
                </a:solidFill>
                <a:latin typeface="Sarala" charset="0"/>
                <a:cs typeface="Sarala" charset="0"/>
                <a:sym typeface="Sarala" charset="0"/>
              </a:rPr>
              <a:t>AAYUSH VAISHNAV</a:t>
            </a:r>
            <a:br>
              <a:rPr lang="en-US" altLang="en-US" sz="1600" b="1" dirty="0">
                <a:solidFill>
                  <a:srgbClr val="FF725E"/>
                </a:solidFill>
                <a:latin typeface="Sarala" charset="0"/>
                <a:cs typeface="Sarala" charset="0"/>
                <a:sym typeface="Sarala" charset="0"/>
              </a:rPr>
            </a:br>
            <a:r>
              <a:rPr lang="en-US" altLang="en-US" sz="1600" b="1" dirty="0">
                <a:solidFill>
                  <a:srgbClr val="FF725E"/>
                </a:solidFill>
                <a:latin typeface="Sarala" charset="0"/>
                <a:cs typeface="Sarala" charset="0"/>
                <a:sym typeface="Sarala" charset="0"/>
              </a:rPr>
              <a:t>(0805055)</a:t>
            </a:r>
          </a:p>
        </p:txBody>
      </p:sp>
      <p:sp>
        <p:nvSpPr>
          <p:cNvPr id="642" name="Google Shape;642;p47">
            <a:extLst>
              <a:ext uri="{FF2B5EF4-FFF2-40B4-BE49-F238E27FC236}">
                <a16:creationId xmlns:a16="http://schemas.microsoft.com/office/drawing/2014/main" id="{4AFEDE8C-1051-B49C-23D5-5032C56EBE49}"/>
              </a:ext>
            </a:extLst>
          </p:cNvPr>
          <p:cNvSpPr txBox="1">
            <a:spLocks noGrp="1"/>
          </p:cNvSpPr>
          <p:nvPr>
            <p:ph type="title" idx="4294967295"/>
          </p:nvPr>
        </p:nvSpPr>
        <p:spPr>
          <a:xfrm>
            <a:off x="1765845" y="4002925"/>
            <a:ext cx="2117725" cy="623888"/>
          </a:xfrm>
        </p:spPr>
        <p:txBody>
          <a:bodyPr/>
          <a:lstStyle/>
          <a:p>
            <a:pPr algn="ctr" eaLnBrk="1" hangingPunct="1">
              <a:buSzPts val="3500"/>
            </a:pPr>
            <a:r>
              <a:rPr lang="en-US" altLang="en-US" sz="1600" b="1" dirty="0">
                <a:solidFill>
                  <a:schemeClr val="tx2"/>
                </a:solidFill>
                <a:latin typeface="Sarala" charset="0"/>
                <a:cs typeface="Sarala" charset="0"/>
                <a:sym typeface="Sarala" charset="0"/>
              </a:rPr>
              <a:t>PARTH JOSHI</a:t>
            </a:r>
            <a:br>
              <a:rPr lang="en-US" altLang="en-US" sz="1600" b="1" dirty="0">
                <a:solidFill>
                  <a:schemeClr val="tx2"/>
                </a:solidFill>
                <a:latin typeface="Sarala" charset="0"/>
                <a:cs typeface="Sarala" charset="0"/>
                <a:sym typeface="Sarala" charset="0"/>
              </a:rPr>
            </a:br>
            <a:r>
              <a:rPr lang="en-CA" altLang="en-US" sz="1600" b="1" dirty="0">
                <a:solidFill>
                  <a:srgbClr val="FF725E"/>
                </a:solidFill>
                <a:latin typeface="Sarala" charset="0"/>
                <a:cs typeface="Sarala" charset="0"/>
                <a:sym typeface="Sarala" charset="0"/>
              </a:rPr>
              <a:t>(0805440)</a:t>
            </a:r>
            <a:br>
              <a:rPr lang="en-CA" altLang="en-US" sz="1600" b="1" dirty="0">
                <a:solidFill>
                  <a:srgbClr val="FF725E"/>
                </a:solidFill>
                <a:latin typeface="Sarala" charset="0"/>
                <a:cs typeface="Sarala" charset="0"/>
                <a:sym typeface="Sarala" charset="0"/>
              </a:rPr>
            </a:br>
            <a:endParaRPr lang="en-US" altLang="en-US" sz="1600" b="1" dirty="0">
              <a:solidFill>
                <a:srgbClr val="FF725E"/>
              </a:solidFill>
              <a:latin typeface="Sarala" charset="0"/>
              <a:cs typeface="Sarala" charset="0"/>
              <a:sym typeface="Sarala" charset="0"/>
            </a:endParaRPr>
          </a:p>
        </p:txBody>
      </p:sp>
      <p:sp>
        <p:nvSpPr>
          <p:cNvPr id="14" name="Google Shape;642;p47">
            <a:extLst>
              <a:ext uri="{FF2B5EF4-FFF2-40B4-BE49-F238E27FC236}">
                <a16:creationId xmlns:a16="http://schemas.microsoft.com/office/drawing/2014/main" id="{E3CF98D7-2508-35B9-6AE1-AC64B735EDAE}"/>
              </a:ext>
            </a:extLst>
          </p:cNvPr>
          <p:cNvSpPr txBox="1">
            <a:spLocks/>
          </p:cNvSpPr>
          <p:nvPr/>
        </p:nvSpPr>
        <p:spPr bwMode="auto">
          <a:xfrm>
            <a:off x="1882277" y="1577264"/>
            <a:ext cx="1544638" cy="81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buSzPts val="3500"/>
              <a:buFont typeface="Sarala" charset="0"/>
              <a:buNone/>
            </a:pPr>
            <a:r>
              <a:rPr lang="en-CA" altLang="en-US" sz="1600" b="1" dirty="0" err="1">
                <a:solidFill>
                  <a:schemeClr val="tx1"/>
                </a:solidFill>
                <a:latin typeface="Sarala" charset="0"/>
                <a:cs typeface="Sarala" charset="0"/>
                <a:sym typeface="Sarala" charset="0"/>
              </a:rPr>
              <a:t>Dharmkumar</a:t>
            </a:r>
            <a:r>
              <a:rPr lang="en-CA" altLang="en-US" sz="1600" b="1" dirty="0">
                <a:solidFill>
                  <a:schemeClr val="tx1"/>
                </a:solidFill>
                <a:latin typeface="Sarala" charset="0"/>
                <a:cs typeface="Sarala" charset="0"/>
                <a:sym typeface="Sarala" charset="0"/>
              </a:rPr>
              <a:t> </a:t>
            </a:r>
            <a:r>
              <a:rPr lang="en-CA" altLang="en-US" sz="1600" b="1" dirty="0" err="1">
                <a:solidFill>
                  <a:schemeClr val="tx1"/>
                </a:solidFill>
                <a:latin typeface="Sarala" charset="0"/>
                <a:cs typeface="Sarala" charset="0"/>
                <a:sym typeface="Sarala" charset="0"/>
              </a:rPr>
              <a:t>kakadiya</a:t>
            </a:r>
            <a:endParaRPr lang="en-CA" altLang="en-US" sz="1600" b="1" dirty="0">
              <a:solidFill>
                <a:schemeClr val="tx1"/>
              </a:solidFill>
              <a:latin typeface="Sarala" charset="0"/>
              <a:cs typeface="Sarala" charset="0"/>
              <a:sym typeface="Sarala" charset="0"/>
            </a:endParaRPr>
          </a:p>
          <a:p>
            <a:pPr algn="ctr" eaLnBrk="1" hangingPunct="1">
              <a:buSzPts val="3500"/>
              <a:buFont typeface="Sarala" charset="0"/>
              <a:buNone/>
            </a:pPr>
            <a:r>
              <a:rPr lang="en-CA" altLang="en-US" sz="1600" b="1" dirty="0">
                <a:solidFill>
                  <a:srgbClr val="FF725E"/>
                </a:solidFill>
                <a:latin typeface="Sarala" charset="0"/>
                <a:cs typeface="Sarala" charset="0"/>
                <a:sym typeface="Sarala" charset="0"/>
              </a:rPr>
              <a:t>(0785327)</a:t>
            </a:r>
          </a:p>
        </p:txBody>
      </p:sp>
      <p:sp>
        <p:nvSpPr>
          <p:cNvPr id="15" name="Google Shape;642;p47">
            <a:extLst>
              <a:ext uri="{FF2B5EF4-FFF2-40B4-BE49-F238E27FC236}">
                <a16:creationId xmlns:a16="http://schemas.microsoft.com/office/drawing/2014/main" id="{7ACF121A-51D7-A1AA-B101-49731CBCF18A}"/>
              </a:ext>
            </a:extLst>
          </p:cNvPr>
          <p:cNvSpPr txBox="1">
            <a:spLocks/>
          </p:cNvSpPr>
          <p:nvPr/>
        </p:nvSpPr>
        <p:spPr bwMode="auto">
          <a:xfrm>
            <a:off x="5823011" y="3924412"/>
            <a:ext cx="2165350" cy="62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buSzPts val="3500"/>
              <a:buFont typeface="Sarala" charset="0"/>
              <a:buNone/>
            </a:pPr>
            <a:r>
              <a:rPr lang="en-CA" altLang="en-US" sz="1600" b="1" dirty="0">
                <a:solidFill>
                  <a:schemeClr val="tx1"/>
                </a:solidFill>
                <a:latin typeface="Sarala" charset="0"/>
                <a:cs typeface="Sarala" charset="0"/>
                <a:sym typeface="Sarala" charset="0"/>
              </a:rPr>
              <a:t>DEEV VIRADIYA</a:t>
            </a:r>
          </a:p>
          <a:p>
            <a:pPr algn="ctr" eaLnBrk="1" hangingPunct="1">
              <a:buSzPts val="3500"/>
              <a:buFont typeface="Sarala" charset="0"/>
              <a:buNone/>
            </a:pPr>
            <a:r>
              <a:rPr lang="en-CA" altLang="en-US" sz="1600" b="1" dirty="0">
                <a:solidFill>
                  <a:srgbClr val="FF725E"/>
                </a:solidFill>
                <a:latin typeface="Sarala" charset="0"/>
                <a:cs typeface="Sarala" charset="0"/>
                <a:sym typeface="Sarala" charset="0"/>
              </a:rPr>
              <a:t>(0805400)</a:t>
            </a:r>
          </a:p>
          <a:p>
            <a:pPr eaLnBrk="1" hangingPunct="1">
              <a:buSzPts val="3500"/>
              <a:buFont typeface="Sarala" charset="0"/>
              <a:buNone/>
            </a:pPr>
            <a:endParaRPr lang="en-CA" altLang="en-US" sz="1600" b="1" dirty="0">
              <a:solidFill>
                <a:srgbClr val="FF725E"/>
              </a:solidFill>
              <a:latin typeface="Sarala" charset="0"/>
              <a:cs typeface="Sarala" charset="0"/>
              <a:sym typeface="Sarala" charset="0"/>
            </a:endParaRPr>
          </a:p>
        </p:txBody>
      </p:sp>
      <p:sp>
        <p:nvSpPr>
          <p:cNvPr id="16" name="Google Shape;642;p47">
            <a:extLst>
              <a:ext uri="{FF2B5EF4-FFF2-40B4-BE49-F238E27FC236}">
                <a16:creationId xmlns:a16="http://schemas.microsoft.com/office/drawing/2014/main" id="{DDB13A3E-8EA4-0220-A089-15B50E3C47AF}"/>
              </a:ext>
            </a:extLst>
          </p:cNvPr>
          <p:cNvSpPr txBox="1">
            <a:spLocks/>
          </p:cNvSpPr>
          <p:nvPr/>
        </p:nvSpPr>
        <p:spPr bwMode="auto">
          <a:xfrm>
            <a:off x="1367866" y="2840483"/>
            <a:ext cx="2054225" cy="68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buSzPts val="3500"/>
              <a:buFont typeface="Sarala" charset="0"/>
              <a:buNone/>
            </a:pPr>
            <a:r>
              <a:rPr lang="en-CA" altLang="en-US" sz="1600" b="1" dirty="0">
                <a:solidFill>
                  <a:schemeClr val="tx2"/>
                </a:solidFill>
                <a:latin typeface="Sarala" charset="0"/>
                <a:cs typeface="Sarala" charset="0"/>
                <a:sym typeface="Sarala" charset="0"/>
              </a:rPr>
              <a:t>JUNED SALEH</a:t>
            </a:r>
            <a:endParaRPr lang="en-CA" altLang="en-US" sz="1600" b="1" dirty="0">
              <a:solidFill>
                <a:schemeClr val="tx1"/>
              </a:solidFill>
              <a:latin typeface="Sarala" charset="0"/>
              <a:cs typeface="Sarala" charset="0"/>
              <a:sym typeface="Sarala" charset="0"/>
            </a:endParaRPr>
          </a:p>
          <a:p>
            <a:pPr algn="ctr" eaLnBrk="1" hangingPunct="1">
              <a:buSzPts val="3500"/>
              <a:buFont typeface="Sarala" charset="0"/>
              <a:buNone/>
            </a:pPr>
            <a:r>
              <a:rPr lang="en-CA" altLang="en-US" sz="1600" b="1" dirty="0">
                <a:solidFill>
                  <a:srgbClr val="FF725E"/>
                </a:solidFill>
                <a:latin typeface="Sarala" charset="0"/>
                <a:cs typeface="Sarala" charset="0"/>
                <a:sym typeface="Sarala" charset="0"/>
              </a:rPr>
              <a:t>(0805065)</a:t>
            </a:r>
          </a:p>
        </p:txBody>
      </p:sp>
      <p:sp>
        <p:nvSpPr>
          <p:cNvPr id="2" name="Rectangle 1">
            <a:extLst>
              <a:ext uri="{FF2B5EF4-FFF2-40B4-BE49-F238E27FC236}">
                <a16:creationId xmlns:a16="http://schemas.microsoft.com/office/drawing/2014/main" id="{B4059AD8-2FB9-6444-9D08-E216B6D24422}"/>
              </a:ext>
            </a:extLst>
          </p:cNvPr>
          <p:cNvSpPr/>
          <p:nvPr/>
        </p:nvSpPr>
        <p:spPr>
          <a:xfrm>
            <a:off x="8423275" y="-6350"/>
            <a:ext cx="720725" cy="29035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3" name="Rectangle 2">
            <a:extLst>
              <a:ext uri="{FF2B5EF4-FFF2-40B4-BE49-F238E27FC236}">
                <a16:creationId xmlns:a16="http://schemas.microsoft.com/office/drawing/2014/main" id="{A58B7452-B132-84D5-35E0-151B0888FCBB}"/>
              </a:ext>
            </a:extLst>
          </p:cNvPr>
          <p:cNvSpPr/>
          <p:nvPr/>
        </p:nvSpPr>
        <p:spPr>
          <a:xfrm>
            <a:off x="8423275" y="2886075"/>
            <a:ext cx="720725" cy="22574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3" name="Rectangle 12">
            <a:extLst>
              <a:ext uri="{FF2B5EF4-FFF2-40B4-BE49-F238E27FC236}">
                <a16:creationId xmlns:a16="http://schemas.microsoft.com/office/drawing/2014/main" id="{251047CB-AB79-FDA0-E329-EAEB767E432A}"/>
              </a:ext>
            </a:extLst>
          </p:cNvPr>
          <p:cNvSpPr/>
          <p:nvPr/>
        </p:nvSpPr>
        <p:spPr>
          <a:xfrm>
            <a:off x="0" y="0"/>
            <a:ext cx="720725" cy="2076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childTnLst>
                                </p:cTn>
                              </p:par>
                            </p:childTnLst>
                          </p:cTn>
                        </p:par>
                        <p:par>
                          <p:cTn id="8" fill="hold" nodeType="afterGroup">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638"/>
                                        </p:tgtEl>
                                        <p:attrNameLst>
                                          <p:attrName>style.visibility</p:attrName>
                                        </p:attrNameLst>
                                      </p:cBhvr>
                                      <p:to>
                                        <p:strVal val="visible"/>
                                      </p:to>
                                    </p:set>
                                    <p:animEffect transition="in" filter="fade">
                                      <p:cBhvr>
                                        <p:cTn id="11" dur="750"/>
                                        <p:tgtEl>
                                          <p:spTgt spid="638"/>
                                        </p:tgtEl>
                                      </p:cBhvr>
                                    </p:animEffect>
                                  </p:childTnLst>
                                </p:cTn>
                              </p:par>
                            </p:childTnLst>
                          </p:cTn>
                        </p:par>
                        <p:par>
                          <p:cTn id="12" fill="hold" nodeType="afterGroup">
                            <p:stCondLst>
                              <p:cond delay="1750"/>
                            </p:stCondLst>
                            <p:childTnLst>
                              <p:par>
                                <p:cTn id="13" presetID="10" presetClass="entr" presetSubtype="0" fill="hold" grpId="0" nodeType="afterEffect">
                                  <p:stCondLst>
                                    <p:cond delay="0"/>
                                  </p:stCondLst>
                                  <p:childTnLst>
                                    <p:set>
                                      <p:cBhvr>
                                        <p:cTn id="14" dur="1" fill="hold">
                                          <p:stCondLst>
                                            <p:cond delay="0"/>
                                          </p:stCondLst>
                                        </p:cTn>
                                        <p:tgtEl>
                                          <p:spTgt spid="642"/>
                                        </p:tgtEl>
                                        <p:attrNameLst>
                                          <p:attrName>style.visibility</p:attrName>
                                        </p:attrNameLst>
                                      </p:cBhvr>
                                      <p:to>
                                        <p:strVal val="visible"/>
                                      </p:to>
                                    </p:set>
                                    <p:animEffect transition="in" filter="fade">
                                      <p:cBhvr>
                                        <p:cTn id="15" dur="750"/>
                                        <p:tgtEl>
                                          <p:spTgt spid="642"/>
                                        </p:tgtEl>
                                      </p:cBhvr>
                                    </p:animEffect>
                                  </p:childTnLst>
                                </p:cTn>
                              </p:par>
                            </p:childTnLst>
                          </p:cTn>
                        </p:par>
                        <p:par>
                          <p:cTn id="16" fill="hold" nodeType="afterGroup">
                            <p:stCondLst>
                              <p:cond delay="25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750"/>
                                        <p:tgtEl>
                                          <p:spTgt spid="15"/>
                                        </p:tgtEl>
                                      </p:cBhvr>
                                    </p:animEffect>
                                  </p:childTnLst>
                                </p:cTn>
                              </p:par>
                            </p:childTnLst>
                          </p:cTn>
                        </p:par>
                        <p:par>
                          <p:cTn id="20" fill="hold" nodeType="afterGroup">
                            <p:stCondLst>
                              <p:cond delay="3250"/>
                            </p:stCondLst>
                            <p:childTnLst>
                              <p:par>
                                <p:cTn id="21" presetID="10" presetClass="entr" presetSubtype="0"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8" grpId="0"/>
      <p:bldP spid="642" grpId="0"/>
      <p:bldP spid="14" grpId="0"/>
      <p:bldP spid="15"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46E5596-767E-A99B-02B1-F7E880C449A9}"/>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07842D4E-75DA-106A-E059-C63D4472538A}"/>
              </a:ext>
            </a:extLst>
          </p:cNvPr>
          <p:cNvSpPr/>
          <p:nvPr/>
        </p:nvSpPr>
        <p:spPr>
          <a:xfrm>
            <a:off x="0" y="4748213"/>
            <a:ext cx="2644775" cy="392112"/>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8" name="Rectangle 7">
            <a:extLst>
              <a:ext uri="{FF2B5EF4-FFF2-40B4-BE49-F238E27FC236}">
                <a16:creationId xmlns:a16="http://schemas.microsoft.com/office/drawing/2014/main" id="{A7695049-CF8C-4D69-8D07-F81DEA37D4B9}"/>
              </a:ext>
            </a:extLst>
          </p:cNvPr>
          <p:cNvSpPr/>
          <p:nvPr/>
        </p:nvSpPr>
        <p:spPr>
          <a:xfrm>
            <a:off x="6499225" y="0"/>
            <a:ext cx="2644775" cy="393700"/>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9" name="Rectangle 8">
            <a:extLst>
              <a:ext uri="{FF2B5EF4-FFF2-40B4-BE49-F238E27FC236}">
                <a16:creationId xmlns:a16="http://schemas.microsoft.com/office/drawing/2014/main" id="{F1524442-3D97-6E8C-DA1D-5D8040D4B55B}"/>
              </a:ext>
            </a:extLst>
          </p:cNvPr>
          <p:cNvSpPr/>
          <p:nvPr/>
        </p:nvSpPr>
        <p:spPr>
          <a:xfrm>
            <a:off x="0" y="4370388"/>
            <a:ext cx="2644775" cy="3937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pic>
        <p:nvPicPr>
          <p:cNvPr id="46086" name="Picture 10" descr="A picture containing text&#10;&#10;Description automatically generated">
            <a:extLst>
              <a:ext uri="{FF2B5EF4-FFF2-40B4-BE49-F238E27FC236}">
                <a16:creationId xmlns:a16="http://schemas.microsoft.com/office/drawing/2014/main" id="{EFE39D3C-568C-3ADF-19AE-5344B217CE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8588" y="169863"/>
            <a:ext cx="5024437" cy="430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B452F10-147B-DA1F-F141-7DCF30D1690A}"/>
              </a:ext>
            </a:extLst>
          </p:cNvPr>
          <p:cNvSpPr/>
          <p:nvPr/>
        </p:nvSpPr>
        <p:spPr>
          <a:xfrm>
            <a:off x="0" y="4016375"/>
            <a:ext cx="2290763" cy="930275"/>
          </a:xfrm>
          <a:prstGeom prst="rect">
            <a:avLst/>
          </a:prstGeom>
          <a:solidFill>
            <a:schemeClr val="bg2"/>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95" name="Google Shape;195;p26">
            <a:extLst>
              <a:ext uri="{FF2B5EF4-FFF2-40B4-BE49-F238E27FC236}">
                <a16:creationId xmlns:a16="http://schemas.microsoft.com/office/drawing/2014/main" id="{D186FBB2-3B06-92D6-1F1D-051BBC4BBFF3}"/>
              </a:ext>
            </a:extLst>
          </p:cNvPr>
          <p:cNvSpPr txBox="1">
            <a:spLocks noGrp="1"/>
          </p:cNvSpPr>
          <p:nvPr>
            <p:ph type="ctrTitle"/>
          </p:nvPr>
        </p:nvSpPr>
        <p:spPr>
          <a:xfrm>
            <a:off x="768446" y="1872042"/>
            <a:ext cx="3944155" cy="22065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lstStyle/>
          <a:p>
            <a:pPr eaLnBrk="1" fontAlgn="auto" hangingPunct="1">
              <a:buClr>
                <a:schemeClr val="dk1"/>
              </a:buClr>
              <a:defRPr/>
            </a:pPr>
            <a:r>
              <a:rPr lang="en" sz="4400" b="1" dirty="0">
                <a:ln w="0"/>
                <a:solidFill>
                  <a:sysClr val="windowText" lastClr="000000"/>
                </a:solidFill>
                <a:effectLst>
                  <a:reflection blurRad="6350" stA="53000" endA="300" endPos="35500" dir="5400000" sy="-90000" algn="bl" rotWithShape="0"/>
                </a:effectLst>
                <a:latin typeface="Sarala"/>
                <a:ea typeface="Sarala"/>
                <a:cs typeface="Sarala"/>
                <a:sym typeface="Sarala"/>
              </a:rPr>
              <a:t>Real-Time FaceMask</a:t>
            </a:r>
            <a:br>
              <a:rPr lang="en" sz="4800" b="1" dirty="0">
                <a:latin typeface="Sarala"/>
                <a:ea typeface="Sarala"/>
                <a:cs typeface="Sarala"/>
                <a:sym typeface="Sarala"/>
              </a:rPr>
            </a:br>
            <a:r>
              <a:rPr lang="en-US" sz="4500" dirty="0">
                <a:ln w="0"/>
                <a:solidFill>
                  <a:schemeClr val="bg1"/>
                </a:solidFill>
                <a:effectLst>
                  <a:outerShdw blurRad="38100" dist="19050" dir="2700000" algn="tl" rotWithShape="0">
                    <a:schemeClr val="dk1">
                      <a:alpha val="40000"/>
                    </a:schemeClr>
                  </a:outerShdw>
                </a:effectLst>
                <a:ea typeface="Sarala"/>
                <a:cs typeface="Sarala"/>
                <a:sym typeface="Sarala"/>
              </a:rPr>
              <a:t>Detection</a:t>
            </a:r>
            <a:endParaRPr sz="4500" dirty="0">
              <a:solidFill>
                <a:schemeClr val="bg1"/>
              </a:solidFill>
              <a:ea typeface="Sarala"/>
              <a:cs typeface="Sarala"/>
              <a:sym typeface="Sarala"/>
            </a:endParaRPr>
          </a:p>
        </p:txBody>
      </p:sp>
      <p:pic>
        <p:nvPicPr>
          <p:cNvPr id="197" name="Google Shape;197;p26">
            <a:extLst>
              <a:ext uri="{FF2B5EF4-FFF2-40B4-BE49-F238E27FC236}">
                <a16:creationId xmlns:a16="http://schemas.microsoft.com/office/drawing/2014/main" id="{EF528FE9-D8A0-6131-BED9-5A0501D25B1F}"/>
              </a:ext>
            </a:extLst>
          </p:cNvPr>
          <p:cNvPicPr preferRelativeResize="0"/>
          <p:nvPr/>
        </p:nvPicPr>
        <p:blipFill rotWithShape="1">
          <a:blip r:embed="rId3"/>
          <a:srcRect l="13691" t="10709" r="13676" b="10717"/>
          <a:stretch/>
        </p:blipFill>
        <p:spPr>
          <a:xfrm>
            <a:off x="4852988" y="376238"/>
            <a:ext cx="3806825" cy="4395787"/>
          </a:xfrm>
          <a:prstGeom prst="rect">
            <a:avLst/>
          </a:prstGeom>
          <a:ln w="12700">
            <a:solidFill>
              <a:schemeClr val="bg1"/>
            </a:solidFill>
          </a:ln>
        </p:spPr>
        <p:style>
          <a:lnRef idx="2">
            <a:schemeClr val="dk1">
              <a:shade val="50000"/>
            </a:schemeClr>
          </a:lnRef>
          <a:fillRef idx="1">
            <a:schemeClr val="dk1"/>
          </a:fillRef>
          <a:effectRef idx="0">
            <a:schemeClr val="dk1"/>
          </a:effectRef>
          <a:fontRef idx="minor">
            <a:schemeClr val="lt1"/>
          </a:fontRef>
        </p:style>
      </p:pic>
      <p:sp>
        <p:nvSpPr>
          <p:cNvPr id="5" name="Rectangle 4">
            <a:extLst>
              <a:ext uri="{FF2B5EF4-FFF2-40B4-BE49-F238E27FC236}">
                <a16:creationId xmlns:a16="http://schemas.microsoft.com/office/drawing/2014/main" id="{0FE0A8DD-712A-335E-0D71-ECBAA92EE5F3}"/>
              </a:ext>
            </a:extLst>
          </p:cNvPr>
          <p:cNvSpPr/>
          <p:nvPr/>
        </p:nvSpPr>
        <p:spPr>
          <a:xfrm>
            <a:off x="627063" y="0"/>
            <a:ext cx="3944937" cy="3746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6" name="Rectangle 5">
            <a:extLst>
              <a:ext uri="{FF2B5EF4-FFF2-40B4-BE49-F238E27FC236}">
                <a16:creationId xmlns:a16="http://schemas.microsoft.com/office/drawing/2014/main" id="{DE859DEC-5EE7-9F09-B3CC-2B2CD5EF4D2D}"/>
              </a:ext>
            </a:extLst>
          </p:cNvPr>
          <p:cNvSpPr/>
          <p:nvPr/>
        </p:nvSpPr>
        <p:spPr>
          <a:xfrm>
            <a:off x="4572000" y="0"/>
            <a:ext cx="444500" cy="3746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1" name="Rectangle 10">
            <a:extLst>
              <a:ext uri="{FF2B5EF4-FFF2-40B4-BE49-F238E27FC236}">
                <a16:creationId xmlns:a16="http://schemas.microsoft.com/office/drawing/2014/main" id="{FD3F0010-0203-CE37-9B5F-96AAE297BC78}"/>
              </a:ext>
            </a:extLst>
          </p:cNvPr>
          <p:cNvSpPr/>
          <p:nvPr/>
        </p:nvSpPr>
        <p:spPr>
          <a:xfrm>
            <a:off x="6870700" y="-7938"/>
            <a:ext cx="2273300" cy="37147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2" name="Rectangle 11">
            <a:extLst>
              <a:ext uri="{FF2B5EF4-FFF2-40B4-BE49-F238E27FC236}">
                <a16:creationId xmlns:a16="http://schemas.microsoft.com/office/drawing/2014/main" id="{26548745-E96D-787F-5C38-17E17B43D2BF}"/>
              </a:ext>
            </a:extLst>
          </p:cNvPr>
          <p:cNvSpPr/>
          <p:nvPr/>
        </p:nvSpPr>
        <p:spPr>
          <a:xfrm>
            <a:off x="4763" y="4772025"/>
            <a:ext cx="2554287" cy="3714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3" name="Rectangle 12">
            <a:extLst>
              <a:ext uri="{FF2B5EF4-FFF2-40B4-BE49-F238E27FC236}">
                <a16:creationId xmlns:a16="http://schemas.microsoft.com/office/drawing/2014/main" id="{D71CA3C5-9068-7DDD-A81F-D211E2C963FE}"/>
              </a:ext>
            </a:extLst>
          </p:cNvPr>
          <p:cNvSpPr/>
          <p:nvPr/>
        </p:nvSpPr>
        <p:spPr>
          <a:xfrm>
            <a:off x="6319838" y="4772025"/>
            <a:ext cx="2825750" cy="3714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23185-685F-97FF-9154-BCF1C1465374}"/>
              </a:ext>
            </a:extLst>
          </p:cNvPr>
          <p:cNvSpPr>
            <a:spLocks noGrp="1"/>
          </p:cNvSpPr>
          <p:nvPr>
            <p:ph type="title"/>
          </p:nvPr>
        </p:nvSpPr>
        <p:spPr>
          <a:xfrm>
            <a:off x="513376" y="842878"/>
            <a:ext cx="2210612" cy="3450887"/>
          </a:xfrm>
        </p:spPr>
        <p:txBody>
          <a:bodyPr vert="horz" wrap="square" lIns="68580" tIns="34290" rIns="68580" bIns="34290" numCol="1" rtlCol="0" anchor="ctr" anchorCtr="0" compatLnSpc="1">
            <a:prstTxWarp prst="textNoShape">
              <a:avLst/>
            </a:prstTxWarp>
            <a:normAutofit/>
          </a:bodyPr>
          <a:lstStyle/>
          <a:p>
            <a:r>
              <a:rPr lang="en-US" sz="2625" dirty="0">
                <a:latin typeface="Sarala" panose="020B0604020202020204" charset="0"/>
                <a:cs typeface="Sarala" panose="020B0604020202020204" charset="0"/>
              </a:rPr>
              <a:t>Contents </a:t>
            </a:r>
          </a:p>
        </p:txBody>
      </p:sp>
      <p:sp>
        <p:nvSpPr>
          <p:cNvPr id="3" name="TextBox 2">
            <a:extLst>
              <a:ext uri="{FF2B5EF4-FFF2-40B4-BE49-F238E27FC236}">
                <a16:creationId xmlns:a16="http://schemas.microsoft.com/office/drawing/2014/main" id="{CE1E635C-03A9-E2E6-0199-A4E72857663F}"/>
              </a:ext>
            </a:extLst>
          </p:cNvPr>
          <p:cNvSpPr txBox="1"/>
          <p:nvPr/>
        </p:nvSpPr>
        <p:spPr>
          <a:xfrm>
            <a:off x="2558466" y="849735"/>
            <a:ext cx="2689418" cy="3840480"/>
          </a:xfrm>
          <a:prstGeom prst="rect">
            <a:avLst/>
          </a:prstGeom>
        </p:spPr>
        <p:txBody>
          <a:bodyPr vert="horz" lIns="68580" tIns="34290" rIns="68580" bIns="34290" rtlCol="0" anchor="ctr">
            <a:normAutofit/>
          </a:bodyPr>
          <a:lstStyle/>
          <a:p>
            <a:pPr marL="257175" indent="-137160" defTabSz="685800">
              <a:lnSpc>
                <a:spcPct val="90000"/>
              </a:lnSpc>
              <a:spcAft>
                <a:spcPts val="450"/>
              </a:spcAft>
              <a:buClr>
                <a:schemeClr val="accent1"/>
              </a:buClr>
              <a:buFont typeface="Wingdings 2" pitchFamily="18" charset="2"/>
              <a:buChar char=""/>
            </a:pPr>
            <a:r>
              <a:rPr lang="en-US" sz="1700" dirty="0">
                <a:latin typeface="Sarala" panose="020B0604020202020204" charset="0"/>
                <a:cs typeface="Sarala" panose="020B0604020202020204" charset="0"/>
              </a:rPr>
              <a:t>Introduction,</a:t>
            </a:r>
          </a:p>
          <a:p>
            <a:pPr marL="257175" indent="-137160" defTabSz="685800">
              <a:lnSpc>
                <a:spcPct val="90000"/>
              </a:lnSpc>
              <a:spcAft>
                <a:spcPts val="450"/>
              </a:spcAft>
              <a:buClr>
                <a:schemeClr val="accent1"/>
              </a:buClr>
              <a:buFont typeface="Wingdings 2" pitchFamily="18" charset="2"/>
              <a:buChar char=""/>
            </a:pPr>
            <a:r>
              <a:rPr lang="en-US" sz="1700" dirty="0">
                <a:latin typeface="Sarala" panose="020B0604020202020204" charset="0"/>
                <a:cs typeface="Sarala" panose="020B0604020202020204" charset="0"/>
              </a:rPr>
              <a:t>Pillars of Project,</a:t>
            </a:r>
          </a:p>
          <a:p>
            <a:pPr marL="257175" indent="-137160" defTabSz="685800">
              <a:lnSpc>
                <a:spcPct val="90000"/>
              </a:lnSpc>
              <a:spcAft>
                <a:spcPts val="450"/>
              </a:spcAft>
              <a:buClr>
                <a:schemeClr val="accent1"/>
              </a:buClr>
              <a:buFont typeface="Wingdings 2" pitchFamily="18" charset="2"/>
              <a:buChar char=""/>
            </a:pPr>
            <a:r>
              <a:rPr lang="en-US" sz="1700" dirty="0">
                <a:latin typeface="Sarala" panose="020B0604020202020204" charset="0"/>
                <a:cs typeface="Sarala" panose="020B0604020202020204" charset="0"/>
              </a:rPr>
              <a:t>Model Architecture and Training,</a:t>
            </a:r>
          </a:p>
          <a:p>
            <a:pPr marL="257175" indent="-137160" defTabSz="685800">
              <a:lnSpc>
                <a:spcPct val="90000"/>
              </a:lnSpc>
              <a:spcAft>
                <a:spcPts val="450"/>
              </a:spcAft>
              <a:buClr>
                <a:schemeClr val="accent1"/>
              </a:buClr>
              <a:buFont typeface="Wingdings 2" pitchFamily="18" charset="2"/>
              <a:buChar char=""/>
            </a:pPr>
            <a:r>
              <a:rPr lang="en-US" sz="1700" dirty="0">
                <a:latin typeface="Sarala" panose="020B0604020202020204" charset="0"/>
                <a:cs typeface="Sarala" panose="020B0604020202020204" charset="0"/>
              </a:rPr>
              <a:t>Accuracy,</a:t>
            </a:r>
          </a:p>
          <a:p>
            <a:pPr marL="257175" indent="-137160" defTabSz="685800">
              <a:lnSpc>
                <a:spcPct val="90000"/>
              </a:lnSpc>
              <a:spcAft>
                <a:spcPts val="450"/>
              </a:spcAft>
              <a:buClr>
                <a:schemeClr val="accent1"/>
              </a:buClr>
              <a:buFont typeface="Wingdings 2" pitchFamily="18" charset="2"/>
              <a:buChar char=""/>
            </a:pPr>
            <a:r>
              <a:rPr lang="en-US" sz="1700" dirty="0">
                <a:latin typeface="Sarala" panose="020B0604020202020204" charset="0"/>
                <a:cs typeface="Sarala" panose="020B0604020202020204" charset="0"/>
              </a:rPr>
              <a:t>Plot Chart,</a:t>
            </a:r>
          </a:p>
          <a:p>
            <a:pPr marL="257175" indent="-137160" defTabSz="685800">
              <a:lnSpc>
                <a:spcPct val="90000"/>
              </a:lnSpc>
              <a:spcAft>
                <a:spcPts val="450"/>
              </a:spcAft>
              <a:buClr>
                <a:schemeClr val="accent1"/>
              </a:buClr>
              <a:buFont typeface="Wingdings 2" pitchFamily="18" charset="2"/>
              <a:buChar char=""/>
            </a:pPr>
            <a:r>
              <a:rPr lang="en-US" sz="1700" dirty="0">
                <a:latin typeface="Sarala" panose="020B0604020202020204" charset="0"/>
                <a:cs typeface="Sarala" panose="020B0604020202020204" charset="0"/>
              </a:rPr>
              <a:t>Implementation,</a:t>
            </a:r>
          </a:p>
          <a:p>
            <a:pPr marL="257175" indent="-137160" defTabSz="685800">
              <a:lnSpc>
                <a:spcPct val="90000"/>
              </a:lnSpc>
              <a:spcAft>
                <a:spcPts val="450"/>
              </a:spcAft>
              <a:buClr>
                <a:schemeClr val="accent1"/>
              </a:buClr>
              <a:buFont typeface="Wingdings 2" pitchFamily="18" charset="2"/>
              <a:buChar char=""/>
            </a:pPr>
            <a:r>
              <a:rPr lang="en-US" sz="1700" dirty="0">
                <a:latin typeface="Sarala" panose="020B0604020202020204" charset="0"/>
                <a:cs typeface="Sarala" panose="020B0604020202020204" charset="0"/>
              </a:rPr>
              <a:t>Questions,</a:t>
            </a:r>
          </a:p>
          <a:p>
            <a:pPr marL="257175" indent="-137160" defTabSz="685800">
              <a:lnSpc>
                <a:spcPct val="90000"/>
              </a:lnSpc>
              <a:spcAft>
                <a:spcPts val="450"/>
              </a:spcAft>
              <a:buClr>
                <a:schemeClr val="accent1"/>
              </a:buClr>
              <a:buFont typeface="Wingdings 2" pitchFamily="18" charset="2"/>
              <a:buChar char=""/>
            </a:pPr>
            <a:r>
              <a:rPr lang="en-US" sz="1700" dirty="0">
                <a:latin typeface="Sarala" panose="020B0604020202020204" charset="0"/>
                <a:cs typeface="Sarala" panose="020B0604020202020204" charset="0"/>
              </a:rPr>
              <a:t>System requirements,</a:t>
            </a:r>
          </a:p>
          <a:p>
            <a:pPr marL="257175" indent="-137160" defTabSz="685800">
              <a:lnSpc>
                <a:spcPct val="90000"/>
              </a:lnSpc>
              <a:spcAft>
                <a:spcPts val="450"/>
              </a:spcAft>
              <a:buClr>
                <a:schemeClr val="accent1"/>
              </a:buClr>
              <a:buFont typeface="Wingdings 2" pitchFamily="18" charset="2"/>
              <a:buChar char=""/>
            </a:pPr>
            <a:r>
              <a:rPr lang="en-US" sz="1700" dirty="0">
                <a:latin typeface="Sarala" panose="020B0604020202020204" charset="0"/>
                <a:cs typeface="Sarala" panose="020B0604020202020204" charset="0"/>
              </a:rPr>
              <a:t>Installation.</a:t>
            </a:r>
          </a:p>
          <a:p>
            <a:pPr marL="257175" indent="-137160" defTabSz="685800">
              <a:lnSpc>
                <a:spcPct val="90000"/>
              </a:lnSpc>
              <a:spcAft>
                <a:spcPts val="450"/>
              </a:spcAft>
              <a:buClr>
                <a:schemeClr val="accent1"/>
              </a:buClr>
              <a:buFont typeface="Wingdings 2" pitchFamily="18" charset="2"/>
              <a:buChar char=""/>
            </a:pPr>
            <a:endParaRPr lang="en-US" sz="1700" dirty="0">
              <a:latin typeface="Sarala" panose="020B0604020202020204" charset="0"/>
              <a:cs typeface="Sarala" panose="020B0604020202020204" charset="0"/>
            </a:endParaRPr>
          </a:p>
          <a:p>
            <a:pPr marL="257175" indent="-137160" defTabSz="685800">
              <a:lnSpc>
                <a:spcPct val="90000"/>
              </a:lnSpc>
              <a:spcAft>
                <a:spcPts val="450"/>
              </a:spcAft>
              <a:buClr>
                <a:schemeClr val="accent1"/>
              </a:buClr>
              <a:buFont typeface="Wingdings 2" pitchFamily="18" charset="2"/>
              <a:buChar char=""/>
            </a:pPr>
            <a:endParaRPr lang="en-US" sz="1700" dirty="0">
              <a:latin typeface="Sarala" panose="020B0604020202020204" charset="0"/>
              <a:cs typeface="Sarala" panose="020B0604020202020204" charset="0"/>
            </a:endParaRPr>
          </a:p>
        </p:txBody>
      </p:sp>
      <p:pic>
        <p:nvPicPr>
          <p:cNvPr id="19" name="Graphic 6" descr="Teacher">
            <a:extLst>
              <a:ext uri="{FF2B5EF4-FFF2-40B4-BE49-F238E27FC236}">
                <a16:creationId xmlns:a16="http://schemas.microsoft.com/office/drawing/2014/main" id="{F919776F-01D2-AFCC-62B8-CEB1A3B76AE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63590" y="1268730"/>
            <a:ext cx="2606040" cy="2606040"/>
          </a:xfrm>
          <a:prstGeom prst="rect">
            <a:avLst/>
          </a:prstGeom>
        </p:spPr>
      </p:pic>
    </p:spTree>
    <p:extLst>
      <p:ext uri="{BB962C8B-B14F-4D97-AF65-F5344CB8AC3E}">
        <p14:creationId xmlns:p14="http://schemas.microsoft.com/office/powerpoint/2010/main" val="329862465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Google Shape;208;p28">
            <a:extLst>
              <a:ext uri="{FF2B5EF4-FFF2-40B4-BE49-F238E27FC236}">
                <a16:creationId xmlns:a16="http://schemas.microsoft.com/office/drawing/2014/main" id="{A94D44FC-EB2E-6C59-EBE8-EA4D71630670}"/>
              </a:ext>
            </a:extLst>
          </p:cNvPr>
          <p:cNvSpPr txBox="1">
            <a:spLocks noGrp="1"/>
          </p:cNvSpPr>
          <p:nvPr>
            <p:ph type="title" idx="21"/>
          </p:nvPr>
        </p:nvSpPr>
        <p:spPr>
          <a:xfrm>
            <a:off x="636536" y="609860"/>
            <a:ext cx="7950000" cy="623215"/>
          </a:xfrm>
        </p:spPr>
        <p:txBody>
          <a:bodyPr/>
          <a:lstStyle/>
          <a:p>
            <a:pPr eaLnBrk="1" fontAlgn="auto" hangingPunct="1">
              <a:buClr>
                <a:schemeClr val="dk1"/>
              </a:buClr>
              <a:buFont typeface="Sarala"/>
              <a:buNone/>
              <a:defRPr/>
            </a:pPr>
            <a:r>
              <a:rPr lang="en" sz="3900" b="1" dirty="0">
                <a:ln w="0"/>
                <a:solidFill>
                  <a:schemeClr val="tx1"/>
                </a:solidFill>
                <a:effectLst>
                  <a:reflection blurRad="6350" stA="53000" endA="300" endPos="35500" dir="5400000" sy="-90000" algn="bl" rotWithShape="0"/>
                </a:effectLst>
                <a:latin typeface="Sarala"/>
                <a:ea typeface="Sarala"/>
                <a:cs typeface="Sarala"/>
                <a:sym typeface="Sarala"/>
              </a:rPr>
              <a:t>IN</a:t>
            </a:r>
            <a:r>
              <a:rPr lang="en" sz="3900" b="1" dirty="0">
                <a:ln w="0"/>
                <a:solidFill>
                  <a:schemeClr val="accent2"/>
                </a:solidFill>
                <a:effectLst>
                  <a:reflection blurRad="6350" stA="53000" endA="300" endPos="35500" dir="5400000" sy="-90000" algn="bl" rotWithShape="0"/>
                </a:effectLst>
                <a:latin typeface="Sarala"/>
                <a:ea typeface="Sarala"/>
                <a:cs typeface="Sarala"/>
                <a:sym typeface="Sarala"/>
              </a:rPr>
              <a:t>TRODUCTION</a:t>
            </a:r>
            <a:endParaRPr sz="3900" b="1" dirty="0">
              <a:ln w="0"/>
              <a:solidFill>
                <a:schemeClr val="accent2"/>
              </a:solidFill>
              <a:effectLst>
                <a:reflection blurRad="6350" stA="53000" endA="300" endPos="35500" dir="5400000" sy="-90000" algn="bl" rotWithShape="0"/>
              </a:effectLst>
              <a:latin typeface="Sarala"/>
              <a:ea typeface="Sarala"/>
              <a:cs typeface="Sarala"/>
              <a:sym typeface="Sarala"/>
            </a:endParaRPr>
          </a:p>
        </p:txBody>
      </p:sp>
      <p:sp>
        <p:nvSpPr>
          <p:cNvPr id="13318" name="Google Shape;213;p28">
            <a:extLst>
              <a:ext uri="{FF2B5EF4-FFF2-40B4-BE49-F238E27FC236}">
                <a16:creationId xmlns:a16="http://schemas.microsoft.com/office/drawing/2014/main" id="{1074FFB2-A0BE-325D-5EBB-4F378FEED7F0}"/>
              </a:ext>
            </a:extLst>
          </p:cNvPr>
          <p:cNvSpPr txBox="1">
            <a:spLocks noGrp="1"/>
          </p:cNvSpPr>
          <p:nvPr>
            <p:ph type="subTitle" idx="4"/>
          </p:nvPr>
        </p:nvSpPr>
        <p:spPr>
          <a:xfrm>
            <a:off x="3371850" y="2897188"/>
            <a:ext cx="2400300" cy="379412"/>
          </a:xfrm>
        </p:spPr>
        <p:txBody>
          <a:bodyPr/>
          <a:lstStyle/>
          <a:p>
            <a:pPr eaLnBrk="1" hangingPunct="1">
              <a:spcBef>
                <a:spcPct val="0"/>
              </a:spcBef>
              <a:spcAft>
                <a:spcPct val="0"/>
              </a:spcAft>
              <a:buSzPts val="1100"/>
            </a:pPr>
            <a:endParaRPr lang="en-US" altLang="en-US">
              <a:latin typeface="Montserrat" panose="020B0604020202020204" pitchFamily="2" charset="0"/>
              <a:cs typeface="Montserrat" panose="020B0604020202020204" pitchFamily="2" charset="0"/>
              <a:sym typeface="Montserrat" panose="020B0604020202020204" pitchFamily="2" charset="0"/>
            </a:endParaRPr>
          </a:p>
          <a:p>
            <a:pPr eaLnBrk="1" hangingPunct="1">
              <a:spcBef>
                <a:spcPct val="0"/>
              </a:spcBef>
              <a:spcAft>
                <a:spcPct val="0"/>
              </a:spcAft>
              <a:buSzPts val="1100"/>
            </a:pPr>
            <a:endParaRPr lang="en-US" altLang="en-US">
              <a:latin typeface="Montserrat" panose="020B0604020202020204" pitchFamily="2" charset="0"/>
              <a:cs typeface="Montserrat" panose="020B0604020202020204" pitchFamily="2" charset="0"/>
              <a:sym typeface="Montserrat" panose="020B0604020202020204" pitchFamily="2" charset="0"/>
            </a:endParaRPr>
          </a:p>
        </p:txBody>
      </p:sp>
      <p:sp>
        <p:nvSpPr>
          <p:cNvPr id="13323" name="Google Shape;219;p28">
            <a:extLst>
              <a:ext uri="{FF2B5EF4-FFF2-40B4-BE49-F238E27FC236}">
                <a16:creationId xmlns:a16="http://schemas.microsoft.com/office/drawing/2014/main" id="{E8C602A5-CAAA-BF0C-DBC7-8B572A141CD7}"/>
              </a:ext>
            </a:extLst>
          </p:cNvPr>
          <p:cNvSpPr txBox="1">
            <a:spLocks noGrp="1"/>
          </p:cNvSpPr>
          <p:nvPr>
            <p:ph type="subTitle" idx="13"/>
          </p:nvPr>
        </p:nvSpPr>
        <p:spPr>
          <a:xfrm>
            <a:off x="661988" y="4160838"/>
            <a:ext cx="2400300" cy="377825"/>
          </a:xfrm>
        </p:spPr>
        <p:txBody>
          <a:bodyPr/>
          <a:lstStyle/>
          <a:p>
            <a:pPr eaLnBrk="1" hangingPunct="1">
              <a:spcBef>
                <a:spcPct val="0"/>
              </a:spcBef>
              <a:spcAft>
                <a:spcPct val="0"/>
              </a:spcAft>
              <a:buSzPts val="1100"/>
            </a:pPr>
            <a:endParaRPr lang="en-US" altLang="en-US">
              <a:latin typeface="Montserrat" panose="020B0604020202020204" pitchFamily="2" charset="0"/>
              <a:cs typeface="Montserrat" panose="020B0604020202020204" pitchFamily="2" charset="0"/>
              <a:sym typeface="Montserrat" panose="020B0604020202020204" pitchFamily="2" charset="0"/>
            </a:endParaRPr>
          </a:p>
          <a:p>
            <a:pPr eaLnBrk="1" hangingPunct="1">
              <a:spcBef>
                <a:spcPct val="0"/>
              </a:spcBef>
              <a:spcAft>
                <a:spcPct val="0"/>
              </a:spcAft>
              <a:buSzPts val="1100"/>
            </a:pPr>
            <a:endParaRPr lang="en-US" altLang="en-US">
              <a:latin typeface="Montserrat" panose="020B0604020202020204" pitchFamily="2" charset="0"/>
              <a:cs typeface="Montserrat" panose="020B0604020202020204" pitchFamily="2" charset="0"/>
              <a:sym typeface="Montserrat" panose="020B0604020202020204" pitchFamily="2" charset="0"/>
            </a:endParaRPr>
          </a:p>
        </p:txBody>
      </p:sp>
      <p:sp>
        <p:nvSpPr>
          <p:cNvPr id="4" name="Rectangle 3">
            <a:extLst>
              <a:ext uri="{FF2B5EF4-FFF2-40B4-BE49-F238E27FC236}">
                <a16:creationId xmlns:a16="http://schemas.microsoft.com/office/drawing/2014/main" id="{B590A5B8-8FFE-1862-6DE4-AE6EBE1B4C61}"/>
              </a:ext>
            </a:extLst>
          </p:cNvPr>
          <p:cNvSpPr/>
          <p:nvPr/>
        </p:nvSpPr>
        <p:spPr>
          <a:xfrm>
            <a:off x="0" y="1562100"/>
            <a:ext cx="2752725" cy="403225"/>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7" name="Rectangle 16">
            <a:extLst>
              <a:ext uri="{FF2B5EF4-FFF2-40B4-BE49-F238E27FC236}">
                <a16:creationId xmlns:a16="http://schemas.microsoft.com/office/drawing/2014/main" id="{1806270C-C500-079C-99D6-4B3A1EE949EF}"/>
              </a:ext>
            </a:extLst>
          </p:cNvPr>
          <p:cNvSpPr/>
          <p:nvPr/>
        </p:nvSpPr>
        <p:spPr>
          <a:xfrm>
            <a:off x="6502400" y="-28575"/>
            <a:ext cx="2641600" cy="403225"/>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0" name="TextBox 9">
            <a:extLst>
              <a:ext uri="{FF2B5EF4-FFF2-40B4-BE49-F238E27FC236}">
                <a16:creationId xmlns:a16="http://schemas.microsoft.com/office/drawing/2014/main" id="{2F2CBA7D-A2A3-882A-FEC8-77EC313B4621}"/>
              </a:ext>
            </a:extLst>
          </p:cNvPr>
          <p:cNvSpPr txBox="1"/>
          <p:nvPr/>
        </p:nvSpPr>
        <p:spPr>
          <a:xfrm>
            <a:off x="32368" y="2020930"/>
            <a:ext cx="9067800" cy="3046988"/>
          </a:xfrm>
          <a:prstGeom prst="rect">
            <a:avLst/>
          </a:prstGeom>
          <a:noFill/>
        </p:spPr>
        <p:txBody>
          <a:bodyPr wrap="square" rtlCol="0">
            <a:spAutoFit/>
          </a:bodyPr>
          <a:lstStyle/>
          <a:p>
            <a:pPr marL="285750" indent="-285750">
              <a:buFont typeface="Arial" panose="020B0604020202020204" pitchFamily="34" charset="0"/>
              <a:buChar char="•"/>
            </a:pPr>
            <a:r>
              <a:rPr lang="en-US" sz="1600" b="0" i="0" u="none" strike="noStrike" baseline="0" dirty="0">
                <a:solidFill>
                  <a:srgbClr val="000000"/>
                </a:solidFill>
                <a:latin typeface="Sarala" panose="020B0604020202020204" charset="0"/>
                <a:cs typeface="Sarala" panose="020B0604020202020204" charset="0"/>
              </a:rPr>
              <a:t>In recent times, where Covid-19 has impacted a domino effect on manufacturing, travel, tourism, hospitality, crippling the global economy. In addition to it, is the growing curve of human deaths across the globe due to the pandemic, this project which relies on computer vision and deep learning, intends to make an impact and solve the real-world problem of safety measures at some significant level.</a:t>
            </a:r>
          </a:p>
          <a:p>
            <a:pPr marL="285750" indent="-285750">
              <a:buFont typeface="Arial" panose="020B0604020202020204" pitchFamily="34" charset="0"/>
              <a:buChar char="•"/>
            </a:pPr>
            <a:r>
              <a:rPr lang="en-US" sz="1600" b="0" i="0" u="none" strike="noStrike" baseline="0" dirty="0">
                <a:solidFill>
                  <a:srgbClr val="000000"/>
                </a:solidFill>
                <a:latin typeface="Sarala" panose="020B0604020202020204" charset="0"/>
                <a:cs typeface="Sarala" panose="020B0604020202020204" charset="0"/>
              </a:rPr>
              <a:t>This project can be used at airports, offices, hospitals and many more public places to ensure that the safety standards are maintained, and people are abiding by the rules and regulations to wear protective masks at public places. If the detection system classifies as ‘No Mask’, reminders can be given as well as actions can be taken against such individuals.</a:t>
            </a:r>
          </a:p>
          <a:p>
            <a:pPr marL="285750" indent="-285750">
              <a:buFont typeface="Arial" panose="020B0604020202020204" pitchFamily="34" charset="0"/>
              <a:buChar char="•"/>
            </a:pPr>
            <a:r>
              <a:rPr lang="en-US" sz="1600" b="0" i="0" u="none" strike="noStrike" baseline="0" dirty="0">
                <a:solidFill>
                  <a:srgbClr val="000000"/>
                </a:solidFill>
                <a:latin typeface="Sarala" panose="020B0604020202020204" charset="0"/>
                <a:cs typeface="Sarala" panose="020B0604020202020204" charset="0"/>
              </a:rPr>
              <a:t>The objective of this study is to develop a Face Mask Detection system using OpenCV, </a:t>
            </a:r>
            <a:r>
              <a:rPr lang="en-US" sz="1600" b="0" i="0" u="none" strike="noStrike" baseline="0" dirty="0" err="1">
                <a:solidFill>
                  <a:srgbClr val="000000"/>
                </a:solidFill>
                <a:latin typeface="Sarala" panose="020B0604020202020204" charset="0"/>
                <a:cs typeface="Sarala" panose="020B0604020202020204" charset="0"/>
              </a:rPr>
              <a:t>Keras</a:t>
            </a:r>
            <a:r>
              <a:rPr lang="en-US" sz="1600" b="0" i="0" u="none" strike="noStrike" baseline="0" dirty="0">
                <a:solidFill>
                  <a:srgbClr val="000000"/>
                </a:solidFill>
                <a:latin typeface="Sarala" panose="020B0604020202020204" charset="0"/>
                <a:cs typeface="Sarala" panose="020B0604020202020204" charset="0"/>
              </a:rPr>
              <a:t>/TensorFlow, and Deep Learning in order to detect face masks in static images as well as live video streams.  </a:t>
            </a:r>
            <a:endParaRPr lang="en-CA" sz="1600" dirty="0">
              <a:latin typeface="Sarala" panose="020B0604020202020204" charset="0"/>
              <a:cs typeface="Sarala" panose="020B0604020202020204" charset="0"/>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5026B60-A188-8B31-554B-74175EB6D62A}"/>
              </a:ext>
            </a:extLst>
          </p:cNvPr>
          <p:cNvSpPr/>
          <p:nvPr/>
        </p:nvSpPr>
        <p:spPr>
          <a:xfrm>
            <a:off x="6511925" y="0"/>
            <a:ext cx="2644775" cy="473075"/>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232" name="Google Shape;232;p29">
            <a:extLst>
              <a:ext uri="{FF2B5EF4-FFF2-40B4-BE49-F238E27FC236}">
                <a16:creationId xmlns:a16="http://schemas.microsoft.com/office/drawing/2014/main" id="{696B5D1F-5DCE-B946-12B7-AA230D671CB9}"/>
              </a:ext>
            </a:extLst>
          </p:cNvPr>
          <p:cNvSpPr txBox="1">
            <a:spLocks noGrp="1"/>
          </p:cNvSpPr>
          <p:nvPr>
            <p:ph type="title"/>
          </p:nvPr>
        </p:nvSpPr>
        <p:spPr>
          <a:xfrm>
            <a:off x="268424" y="281289"/>
            <a:ext cx="2849347" cy="1241709"/>
          </a:xfrm>
        </p:spPr>
        <p:txBody>
          <a:bodyPr/>
          <a:lstStyle/>
          <a:p>
            <a:pPr eaLnBrk="1" fontAlgn="auto" hangingPunct="1">
              <a:lnSpc>
                <a:spcPct val="100000"/>
              </a:lnSpc>
              <a:buClr>
                <a:schemeClr val="dk1"/>
              </a:buClr>
              <a:buFont typeface="Sarala"/>
              <a:buNone/>
              <a:defRPr/>
            </a:pPr>
            <a:r>
              <a:rPr lang="en" sz="3600" b="1" dirty="0">
                <a:ln w="0"/>
                <a:solidFill>
                  <a:schemeClr val="tx1"/>
                </a:solidFill>
                <a:effectLst>
                  <a:reflection blurRad="6350" stA="53000" endA="300" endPos="35500" dir="5400000" sy="-90000" algn="bl" rotWithShape="0"/>
                </a:effectLst>
                <a:latin typeface="Sarala"/>
                <a:ea typeface="Sarala"/>
                <a:cs typeface="Sarala"/>
                <a:sym typeface="Sarala"/>
              </a:rPr>
              <a:t>FACEMASK</a:t>
            </a:r>
            <a:br>
              <a:rPr lang="en" sz="3600" b="1" dirty="0">
                <a:solidFill>
                  <a:schemeClr val="tx1"/>
                </a:solidFill>
                <a:latin typeface="Sarala"/>
                <a:ea typeface="Sarala"/>
                <a:cs typeface="Sarala"/>
                <a:sym typeface="Sarala"/>
              </a:rPr>
            </a:br>
            <a:r>
              <a:rPr lang="en" sz="3600" b="1" dirty="0">
                <a:ln w="0"/>
                <a:solidFill>
                  <a:schemeClr val="accent2"/>
                </a:solidFill>
                <a:effectLst>
                  <a:reflection blurRad="6350" stA="53000" endA="300" endPos="35500" dir="5400000" sy="-90000" algn="bl" rotWithShape="0"/>
                </a:effectLst>
                <a:latin typeface="Sarala"/>
                <a:ea typeface="Sarala"/>
                <a:cs typeface="Sarala"/>
                <a:sym typeface="Sarala"/>
              </a:rPr>
              <a:t>DETECTION</a:t>
            </a:r>
            <a:endParaRPr sz="3600" b="1" dirty="0">
              <a:solidFill>
                <a:schemeClr val="accent2"/>
              </a:solidFill>
              <a:latin typeface="Sarala"/>
              <a:ea typeface="Sarala"/>
              <a:cs typeface="Sarala"/>
              <a:sym typeface="Sarala"/>
            </a:endParaRPr>
          </a:p>
        </p:txBody>
      </p:sp>
      <p:sp>
        <p:nvSpPr>
          <p:cNvPr id="233" name="Google Shape;233;p29">
            <a:extLst>
              <a:ext uri="{FF2B5EF4-FFF2-40B4-BE49-F238E27FC236}">
                <a16:creationId xmlns:a16="http://schemas.microsoft.com/office/drawing/2014/main" id="{FC039D05-2DDB-9739-ABFE-69DA51DCD9CD}"/>
              </a:ext>
            </a:extLst>
          </p:cNvPr>
          <p:cNvSpPr txBox="1">
            <a:spLocks noGrp="1"/>
          </p:cNvSpPr>
          <p:nvPr>
            <p:ph type="subTitle" idx="1"/>
          </p:nvPr>
        </p:nvSpPr>
        <p:spPr>
          <a:xfrm>
            <a:off x="314325" y="1998663"/>
            <a:ext cx="2624138" cy="2279650"/>
          </a:xfrm>
        </p:spPr>
        <p:txBody>
          <a:bodyPr/>
          <a:lstStyle/>
          <a:p>
            <a:pPr eaLnBrk="1" fontAlgn="auto" hangingPunct="1">
              <a:spcAft>
                <a:spcPts val="1600"/>
              </a:spcAft>
              <a:buClr>
                <a:schemeClr val="dk1"/>
              </a:buClr>
              <a:buSzPts val="1100"/>
              <a:buFont typeface="Montserrat"/>
              <a:buNone/>
              <a:defRPr/>
            </a:pPr>
            <a:r>
              <a:rPr lang="en-CA" sz="2100" dirty="0">
                <a:solidFill>
                  <a:schemeClr val="tx1"/>
                </a:solidFill>
                <a:latin typeface="Sarala" panose="020B0604020202020204" charset="0"/>
                <a:ea typeface="Montserrat"/>
                <a:cs typeface="Sarala" panose="020B0604020202020204" charset="0"/>
                <a:sym typeface="Montserrat"/>
              </a:rPr>
              <a:t>Real-Time Implementation of AI-Based Facemask Detection</a:t>
            </a:r>
            <a:endParaRPr lang="en-CA" sz="2100" dirty="0">
              <a:solidFill>
                <a:schemeClr val="dk1"/>
              </a:solidFill>
              <a:latin typeface="Sarala" panose="020B0604020202020204" charset="0"/>
              <a:ea typeface="Montserrat"/>
              <a:cs typeface="Sarala" panose="020B0604020202020204" charset="0"/>
              <a:sym typeface="Montserrat"/>
            </a:endParaRPr>
          </a:p>
        </p:txBody>
      </p:sp>
      <p:sp>
        <p:nvSpPr>
          <p:cNvPr id="2" name="Rectangle 1">
            <a:extLst>
              <a:ext uri="{FF2B5EF4-FFF2-40B4-BE49-F238E27FC236}">
                <a16:creationId xmlns:a16="http://schemas.microsoft.com/office/drawing/2014/main" id="{CE791435-090F-C9E0-5824-1CC317D8B80F}"/>
              </a:ext>
            </a:extLst>
          </p:cNvPr>
          <p:cNvSpPr/>
          <p:nvPr/>
        </p:nvSpPr>
        <p:spPr>
          <a:xfrm>
            <a:off x="2170113" y="4727575"/>
            <a:ext cx="1135062" cy="415925"/>
          </a:xfrm>
          <a:prstGeom prst="rect">
            <a:avLst/>
          </a:prstGeom>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1" name="Rectangle 10">
            <a:extLst>
              <a:ext uri="{FF2B5EF4-FFF2-40B4-BE49-F238E27FC236}">
                <a16:creationId xmlns:a16="http://schemas.microsoft.com/office/drawing/2014/main" id="{9EDBB087-6E09-0346-173A-31244E53C975}"/>
              </a:ext>
            </a:extLst>
          </p:cNvPr>
          <p:cNvSpPr/>
          <p:nvPr/>
        </p:nvSpPr>
        <p:spPr>
          <a:xfrm>
            <a:off x="0" y="3965575"/>
            <a:ext cx="1144588" cy="512763"/>
          </a:xfrm>
          <a:prstGeom prst="rect">
            <a:avLst/>
          </a:prstGeom>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13" name="Rectangle 12">
            <a:extLst>
              <a:ext uri="{FF2B5EF4-FFF2-40B4-BE49-F238E27FC236}">
                <a16:creationId xmlns:a16="http://schemas.microsoft.com/office/drawing/2014/main" id="{5A11AA6F-86F8-8871-6968-67C427F9A339}"/>
              </a:ext>
            </a:extLst>
          </p:cNvPr>
          <p:cNvSpPr/>
          <p:nvPr/>
        </p:nvSpPr>
        <p:spPr>
          <a:xfrm>
            <a:off x="0" y="4752975"/>
            <a:ext cx="2644775" cy="390525"/>
          </a:xfrm>
          <a:prstGeom prst="rect">
            <a:avLst/>
          </a:prstGeom>
          <a:solidFill>
            <a:schemeClr val="accent5"/>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pic>
        <p:nvPicPr>
          <p:cNvPr id="1026" name="Picture 2" descr="0">
            <a:extLst>
              <a:ext uri="{FF2B5EF4-FFF2-40B4-BE49-F238E27FC236}">
                <a16:creationId xmlns:a16="http://schemas.microsoft.com/office/drawing/2014/main" id="{BC101202-D6B8-15DE-36F8-BCF7988107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2096" y="680483"/>
            <a:ext cx="5684989" cy="395265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150" fill="hold">
                                          <p:stCondLst>
                                            <p:cond delay="0"/>
                                          </p:stCondLst>
                                        </p:cTn>
                                        <p:tgtEl>
                                          <p:spTgt spid="232"/>
                                        </p:tgtEl>
                                        <p:attrNameLst>
                                          <p:attrName>r</p:attrName>
                                        </p:attrNameLst>
                                      </p:cBhvr>
                                    </p:animRot>
                                    <p:animRot by="-240000">
                                      <p:cBhvr>
                                        <p:cTn id="7" dur="300" fill="hold">
                                          <p:stCondLst>
                                            <p:cond delay="300"/>
                                          </p:stCondLst>
                                        </p:cTn>
                                        <p:tgtEl>
                                          <p:spTgt spid="232"/>
                                        </p:tgtEl>
                                        <p:attrNameLst>
                                          <p:attrName>r</p:attrName>
                                        </p:attrNameLst>
                                      </p:cBhvr>
                                    </p:animRot>
                                    <p:animRot by="240000">
                                      <p:cBhvr>
                                        <p:cTn id="8" dur="300" fill="hold">
                                          <p:stCondLst>
                                            <p:cond delay="600"/>
                                          </p:stCondLst>
                                        </p:cTn>
                                        <p:tgtEl>
                                          <p:spTgt spid="232"/>
                                        </p:tgtEl>
                                        <p:attrNameLst>
                                          <p:attrName>r</p:attrName>
                                        </p:attrNameLst>
                                      </p:cBhvr>
                                    </p:animRot>
                                    <p:animRot by="-240000">
                                      <p:cBhvr>
                                        <p:cTn id="9" dur="300" fill="hold">
                                          <p:stCondLst>
                                            <p:cond delay="900"/>
                                          </p:stCondLst>
                                        </p:cTn>
                                        <p:tgtEl>
                                          <p:spTgt spid="232"/>
                                        </p:tgtEl>
                                        <p:attrNameLst>
                                          <p:attrName>r</p:attrName>
                                        </p:attrNameLst>
                                      </p:cBhvr>
                                    </p:animRot>
                                    <p:animRot by="120000">
                                      <p:cBhvr>
                                        <p:cTn id="10" dur="300" fill="hold">
                                          <p:stCondLst>
                                            <p:cond delay="1200"/>
                                          </p:stCondLst>
                                        </p:cTn>
                                        <p:tgtEl>
                                          <p:spTgt spid="23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Google Shape;388;p38">
            <a:extLst>
              <a:ext uri="{FF2B5EF4-FFF2-40B4-BE49-F238E27FC236}">
                <a16:creationId xmlns:a16="http://schemas.microsoft.com/office/drawing/2014/main" id="{5DF2E5DB-8591-331B-3389-99A6C3AF7B1D}"/>
              </a:ext>
            </a:extLst>
          </p:cNvPr>
          <p:cNvSpPr txBox="1">
            <a:spLocks noGrp="1"/>
          </p:cNvSpPr>
          <p:nvPr>
            <p:ph type="title" idx="8"/>
          </p:nvPr>
        </p:nvSpPr>
        <p:spPr>
          <a:xfrm>
            <a:off x="597000" y="223266"/>
            <a:ext cx="7950000" cy="536635"/>
          </a:xfrm>
        </p:spPr>
        <p:txBody>
          <a:bodyPr/>
          <a:lstStyle/>
          <a:p>
            <a:pPr eaLnBrk="1" fontAlgn="auto" hangingPunct="1">
              <a:buClr>
                <a:schemeClr val="dk1"/>
              </a:buClr>
              <a:buFont typeface="Sarala"/>
              <a:buNone/>
              <a:defRPr/>
            </a:pPr>
            <a:r>
              <a:rPr lang="en" sz="4000" b="1" dirty="0">
                <a:ln w="0"/>
                <a:solidFill>
                  <a:schemeClr val="tx1"/>
                </a:solidFill>
                <a:effectLst>
                  <a:reflection blurRad="6350" stA="53000" endA="300" endPos="35500" dir="5400000" sy="-90000" algn="bl" rotWithShape="0"/>
                </a:effectLst>
                <a:latin typeface="Sarala"/>
                <a:ea typeface="Sarala"/>
                <a:cs typeface="Sarala"/>
                <a:sym typeface="Sarala"/>
              </a:rPr>
              <a:t>Pillars </a:t>
            </a:r>
            <a:r>
              <a:rPr lang="en-GB" sz="40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o</a:t>
            </a:r>
            <a:r>
              <a:rPr lang="en" sz="40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f Project</a:t>
            </a:r>
            <a:endParaRPr sz="40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endParaRPr>
          </a:p>
        </p:txBody>
      </p:sp>
      <p:sp>
        <p:nvSpPr>
          <p:cNvPr id="389" name="Google Shape;389;p38">
            <a:extLst>
              <a:ext uri="{FF2B5EF4-FFF2-40B4-BE49-F238E27FC236}">
                <a16:creationId xmlns:a16="http://schemas.microsoft.com/office/drawing/2014/main" id="{621D9BCC-EFB2-4ACF-34DA-0067999A98E2}"/>
              </a:ext>
            </a:extLst>
          </p:cNvPr>
          <p:cNvSpPr txBox="1">
            <a:spLocks noGrp="1"/>
          </p:cNvSpPr>
          <p:nvPr>
            <p:ph type="title"/>
          </p:nvPr>
        </p:nvSpPr>
        <p:spPr>
          <a:xfrm>
            <a:off x="1169988" y="1341438"/>
            <a:ext cx="1906587" cy="695325"/>
          </a:xfrm>
        </p:spPr>
        <p:txBody>
          <a:bodyPr/>
          <a:lstStyle/>
          <a:p>
            <a:pPr algn="l" eaLnBrk="1" fontAlgn="auto" hangingPunct="1">
              <a:buClr>
                <a:schemeClr val="dk1"/>
              </a:buClr>
              <a:buFont typeface="Sarala"/>
              <a:buNone/>
              <a:defRPr/>
            </a:pPr>
            <a:r>
              <a:rPr lang="en" sz="1700" b="1" dirty="0">
                <a:effectLst>
                  <a:outerShdw blurRad="38100" dist="38100" dir="2700000" algn="tl">
                    <a:srgbClr val="000000">
                      <a:alpha val="43137"/>
                    </a:srgbClr>
                  </a:outerShdw>
                </a:effectLst>
                <a:latin typeface="Sarala"/>
                <a:ea typeface="Sarala"/>
                <a:cs typeface="Sarala"/>
                <a:sym typeface="Sarala"/>
              </a:rPr>
              <a:t>Model</a:t>
            </a:r>
            <a:br>
              <a:rPr lang="en" sz="1700" b="1" dirty="0">
                <a:effectLst>
                  <a:outerShdw blurRad="38100" dist="38100" dir="2700000" algn="tl">
                    <a:srgbClr val="000000">
                      <a:alpha val="43137"/>
                    </a:srgbClr>
                  </a:outerShdw>
                </a:effectLst>
                <a:latin typeface="Sarala"/>
                <a:ea typeface="Sarala"/>
                <a:cs typeface="Sarala"/>
                <a:sym typeface="Sarala"/>
              </a:rPr>
            </a:br>
            <a:r>
              <a:rPr lang="en" sz="1700" b="1" dirty="0">
                <a:solidFill>
                  <a:schemeClr val="tx2"/>
                </a:solidFill>
                <a:effectLst>
                  <a:outerShdw blurRad="38100" dist="38100" dir="2700000" algn="tl">
                    <a:srgbClr val="000000">
                      <a:alpha val="43137"/>
                    </a:srgbClr>
                  </a:outerShdw>
                </a:effectLst>
                <a:latin typeface="Sarala"/>
                <a:ea typeface="Sarala"/>
                <a:cs typeface="Sarala"/>
                <a:sym typeface="Sarala"/>
              </a:rPr>
              <a:t>ARCHITECTURE</a:t>
            </a:r>
            <a:endParaRPr sz="1700" b="1" dirty="0">
              <a:solidFill>
                <a:schemeClr val="tx2"/>
              </a:solidFill>
              <a:effectLst>
                <a:outerShdw blurRad="38100" dist="38100" dir="2700000" algn="tl">
                  <a:srgbClr val="000000">
                    <a:alpha val="43137"/>
                  </a:srgbClr>
                </a:outerShdw>
              </a:effectLst>
              <a:latin typeface="Sarala"/>
              <a:ea typeface="Sarala"/>
              <a:cs typeface="Sarala"/>
              <a:sym typeface="Sarala"/>
            </a:endParaRPr>
          </a:p>
        </p:txBody>
      </p:sp>
      <p:sp>
        <p:nvSpPr>
          <p:cNvPr id="391" name="Google Shape;391;p38">
            <a:extLst>
              <a:ext uri="{FF2B5EF4-FFF2-40B4-BE49-F238E27FC236}">
                <a16:creationId xmlns:a16="http://schemas.microsoft.com/office/drawing/2014/main" id="{F3097246-40D9-7387-CCEB-0C7B6B9DDFDD}"/>
              </a:ext>
            </a:extLst>
          </p:cNvPr>
          <p:cNvSpPr txBox="1">
            <a:spLocks noGrp="1"/>
          </p:cNvSpPr>
          <p:nvPr>
            <p:ph type="title" idx="2"/>
          </p:nvPr>
        </p:nvSpPr>
        <p:spPr>
          <a:xfrm>
            <a:off x="6662738" y="1389063"/>
            <a:ext cx="1589087" cy="695325"/>
          </a:xfrm>
        </p:spPr>
        <p:txBody>
          <a:bodyPr/>
          <a:lstStyle/>
          <a:p>
            <a:pPr algn="l" eaLnBrk="1" fontAlgn="auto" hangingPunct="1">
              <a:buClr>
                <a:schemeClr val="dk1"/>
              </a:buClr>
              <a:buFont typeface="Sarala"/>
              <a:buNone/>
              <a:defRPr/>
            </a:pPr>
            <a:r>
              <a:rPr lang="en" sz="1700" b="1" dirty="0">
                <a:effectLst>
                  <a:outerShdw blurRad="38100" dist="38100" dir="2700000" algn="tl">
                    <a:srgbClr val="000000">
                      <a:alpha val="43137"/>
                    </a:srgbClr>
                  </a:outerShdw>
                </a:effectLst>
                <a:latin typeface="Sarala"/>
                <a:ea typeface="Sarala"/>
                <a:cs typeface="Sarala"/>
                <a:sym typeface="Sarala"/>
              </a:rPr>
              <a:t>Model </a:t>
            </a:r>
            <a:br>
              <a:rPr lang="en" sz="1700" b="1" dirty="0">
                <a:effectLst>
                  <a:outerShdw blurRad="38100" dist="38100" dir="2700000" algn="tl">
                    <a:srgbClr val="000000">
                      <a:alpha val="43137"/>
                    </a:srgbClr>
                  </a:outerShdw>
                </a:effectLst>
                <a:latin typeface="Sarala"/>
                <a:ea typeface="Sarala"/>
                <a:cs typeface="Sarala"/>
                <a:sym typeface="Sarala"/>
              </a:rPr>
            </a:br>
            <a:r>
              <a:rPr lang="en" sz="1700" b="1" dirty="0">
                <a:solidFill>
                  <a:schemeClr val="tx2"/>
                </a:solidFill>
                <a:effectLst>
                  <a:outerShdw blurRad="38100" dist="38100" dir="2700000" algn="tl">
                    <a:srgbClr val="000000">
                      <a:alpha val="43137"/>
                    </a:srgbClr>
                  </a:outerShdw>
                </a:effectLst>
                <a:latin typeface="Sarala"/>
                <a:ea typeface="Sarala"/>
                <a:cs typeface="Sarala"/>
                <a:sym typeface="Sarala"/>
              </a:rPr>
              <a:t>ACCURACY</a:t>
            </a:r>
            <a:endParaRPr sz="1700" b="1" dirty="0">
              <a:solidFill>
                <a:schemeClr val="tx2"/>
              </a:solidFill>
              <a:effectLst>
                <a:outerShdw blurRad="38100" dist="38100" dir="2700000" algn="tl">
                  <a:srgbClr val="000000">
                    <a:alpha val="43137"/>
                  </a:srgbClr>
                </a:outerShdw>
              </a:effectLst>
              <a:latin typeface="Sarala"/>
              <a:ea typeface="Sarala"/>
              <a:cs typeface="Sarala"/>
              <a:sym typeface="Sarala"/>
            </a:endParaRPr>
          </a:p>
        </p:txBody>
      </p:sp>
      <p:sp>
        <p:nvSpPr>
          <p:cNvPr id="393" name="Google Shape;393;p38">
            <a:extLst>
              <a:ext uri="{FF2B5EF4-FFF2-40B4-BE49-F238E27FC236}">
                <a16:creationId xmlns:a16="http://schemas.microsoft.com/office/drawing/2014/main" id="{D83E3A03-F7FE-114A-2925-2F3C12A4ED0A}"/>
              </a:ext>
            </a:extLst>
          </p:cNvPr>
          <p:cNvSpPr txBox="1">
            <a:spLocks noGrp="1"/>
          </p:cNvSpPr>
          <p:nvPr>
            <p:ph type="title" idx="4"/>
          </p:nvPr>
        </p:nvSpPr>
        <p:spPr>
          <a:xfrm>
            <a:off x="6105525" y="3856038"/>
            <a:ext cx="2384425" cy="522287"/>
          </a:xfrm>
        </p:spPr>
        <p:txBody>
          <a:bodyPr/>
          <a:lstStyle/>
          <a:p>
            <a:pPr eaLnBrk="1" fontAlgn="auto" hangingPunct="1">
              <a:buClr>
                <a:schemeClr val="dk1"/>
              </a:buClr>
              <a:defRPr/>
            </a:pPr>
            <a:r>
              <a:rPr lang="en" sz="1700" b="1" dirty="0">
                <a:effectLst>
                  <a:outerShdw blurRad="38100" dist="38100" dir="2700000" algn="tl">
                    <a:srgbClr val="000000">
                      <a:alpha val="43137"/>
                    </a:srgbClr>
                  </a:outerShdw>
                </a:effectLst>
                <a:latin typeface="Sarala"/>
                <a:ea typeface="Sarala"/>
                <a:cs typeface="Sarala"/>
                <a:sym typeface="Sarala"/>
              </a:rPr>
              <a:t>Multiple</a:t>
            </a:r>
            <a:br>
              <a:rPr lang="en" sz="1700" b="1" dirty="0">
                <a:effectLst>
                  <a:outerShdw blurRad="38100" dist="38100" dir="2700000" algn="tl">
                    <a:srgbClr val="000000">
                      <a:alpha val="43137"/>
                    </a:srgbClr>
                  </a:outerShdw>
                </a:effectLst>
                <a:latin typeface="Sarala"/>
                <a:ea typeface="Sarala"/>
                <a:cs typeface="Sarala"/>
                <a:sym typeface="Sarala"/>
              </a:rPr>
            </a:br>
            <a:r>
              <a:rPr lang="en" sz="1700" b="1" dirty="0">
                <a:solidFill>
                  <a:schemeClr val="tx2"/>
                </a:solidFill>
                <a:effectLst>
                  <a:outerShdw blurRad="38100" dist="38100" dir="2700000" algn="tl">
                    <a:srgbClr val="000000">
                      <a:alpha val="43137"/>
                    </a:srgbClr>
                  </a:outerShdw>
                </a:effectLst>
                <a:latin typeface="Sarala"/>
                <a:ea typeface="Sarala"/>
                <a:cs typeface="Sarala"/>
                <a:sym typeface="Sarala"/>
              </a:rPr>
              <a:t>IMPLEMENTATIONS</a:t>
            </a:r>
            <a:endParaRPr sz="1700" b="1" dirty="0">
              <a:solidFill>
                <a:schemeClr val="tx2"/>
              </a:solidFill>
              <a:effectLst>
                <a:outerShdw blurRad="38100" dist="38100" dir="2700000" algn="tl">
                  <a:srgbClr val="000000">
                    <a:alpha val="43137"/>
                  </a:srgbClr>
                </a:outerShdw>
              </a:effectLst>
              <a:latin typeface="Sarala"/>
              <a:ea typeface="Sarala"/>
              <a:cs typeface="Sarala"/>
              <a:sym typeface="Sarala"/>
            </a:endParaRPr>
          </a:p>
        </p:txBody>
      </p:sp>
      <p:sp>
        <p:nvSpPr>
          <p:cNvPr id="395" name="Google Shape;395;p38">
            <a:extLst>
              <a:ext uri="{FF2B5EF4-FFF2-40B4-BE49-F238E27FC236}">
                <a16:creationId xmlns:a16="http://schemas.microsoft.com/office/drawing/2014/main" id="{CED0AA72-4D7D-B874-B786-E1648BD909D1}"/>
              </a:ext>
            </a:extLst>
          </p:cNvPr>
          <p:cNvSpPr txBox="1">
            <a:spLocks noGrp="1"/>
          </p:cNvSpPr>
          <p:nvPr>
            <p:ph type="title" idx="6"/>
          </p:nvPr>
        </p:nvSpPr>
        <p:spPr>
          <a:xfrm>
            <a:off x="1390650" y="3619500"/>
            <a:ext cx="1498600" cy="695325"/>
          </a:xfrm>
        </p:spPr>
        <p:txBody>
          <a:bodyPr/>
          <a:lstStyle/>
          <a:p>
            <a:pPr eaLnBrk="1" fontAlgn="auto" hangingPunct="1">
              <a:buClr>
                <a:schemeClr val="dk1"/>
              </a:buClr>
              <a:buFont typeface="Sarala"/>
              <a:buNone/>
              <a:defRPr/>
            </a:pPr>
            <a:r>
              <a:rPr lang="en" sz="1700" b="1" dirty="0">
                <a:effectLst>
                  <a:outerShdw blurRad="38100" dist="38100" dir="2700000" algn="tl">
                    <a:srgbClr val="000000">
                      <a:alpha val="43137"/>
                    </a:srgbClr>
                  </a:outerShdw>
                </a:effectLst>
                <a:latin typeface="Sarala"/>
                <a:ea typeface="Sarala"/>
                <a:cs typeface="Sarala"/>
                <a:sym typeface="Sarala"/>
              </a:rPr>
              <a:t>Mask</a:t>
            </a:r>
            <a:br>
              <a:rPr lang="en" sz="1700" b="1" dirty="0">
                <a:effectLst>
                  <a:outerShdw blurRad="38100" dist="38100" dir="2700000" algn="tl">
                    <a:srgbClr val="000000">
                      <a:alpha val="43137"/>
                    </a:srgbClr>
                  </a:outerShdw>
                </a:effectLst>
                <a:latin typeface="Sarala"/>
                <a:ea typeface="Sarala"/>
                <a:cs typeface="Sarala"/>
                <a:sym typeface="Sarala"/>
              </a:rPr>
            </a:br>
            <a:r>
              <a:rPr lang="en" sz="1700" b="1" dirty="0">
                <a:solidFill>
                  <a:schemeClr val="tx2"/>
                </a:solidFill>
                <a:effectLst>
                  <a:outerShdw blurRad="38100" dist="38100" dir="2700000" algn="tl">
                    <a:srgbClr val="000000">
                      <a:alpha val="43137"/>
                    </a:srgbClr>
                  </a:outerShdw>
                </a:effectLst>
                <a:latin typeface="Sarala"/>
                <a:ea typeface="Sarala"/>
                <a:cs typeface="Sarala"/>
                <a:sym typeface="Sarala"/>
              </a:rPr>
              <a:t>DETECTION</a:t>
            </a:r>
            <a:endParaRPr sz="1700" b="1" dirty="0">
              <a:solidFill>
                <a:schemeClr val="tx2"/>
              </a:solidFill>
              <a:effectLst>
                <a:outerShdw blurRad="38100" dist="38100" dir="2700000" algn="tl">
                  <a:srgbClr val="000000">
                    <a:alpha val="43137"/>
                  </a:srgbClr>
                </a:outerShdw>
              </a:effectLst>
              <a:latin typeface="Sarala"/>
              <a:ea typeface="Sarala"/>
              <a:cs typeface="Sarala"/>
              <a:sym typeface="Sarala"/>
            </a:endParaRPr>
          </a:p>
        </p:txBody>
      </p:sp>
      <p:grpSp>
        <p:nvGrpSpPr>
          <p:cNvPr id="65" name="Google Shape;6307;p63">
            <a:extLst>
              <a:ext uri="{FF2B5EF4-FFF2-40B4-BE49-F238E27FC236}">
                <a16:creationId xmlns:a16="http://schemas.microsoft.com/office/drawing/2014/main" id="{829D5419-5251-1760-BA18-B0BD54AD53AF}"/>
              </a:ext>
            </a:extLst>
          </p:cNvPr>
          <p:cNvGrpSpPr/>
          <p:nvPr/>
        </p:nvGrpSpPr>
        <p:grpSpPr>
          <a:xfrm>
            <a:off x="2898325" y="1314500"/>
            <a:ext cx="877899" cy="834003"/>
            <a:chOff x="944600" y="3981825"/>
            <a:chExt cx="297750" cy="296950"/>
          </a:xfrm>
          <a:solidFill>
            <a:schemeClr val="accent1"/>
          </a:solidFill>
        </p:grpSpPr>
        <p:sp>
          <p:nvSpPr>
            <p:cNvPr id="66" name="Google Shape;6308;p63">
              <a:extLst>
                <a:ext uri="{FF2B5EF4-FFF2-40B4-BE49-F238E27FC236}">
                  <a16:creationId xmlns:a16="http://schemas.microsoft.com/office/drawing/2014/main" id="{1D2425A6-F8DC-EE33-F744-07C35F5A7462}"/>
                </a:ext>
              </a:extLst>
            </p:cNvPr>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6309;p63">
              <a:extLst>
                <a:ext uri="{FF2B5EF4-FFF2-40B4-BE49-F238E27FC236}">
                  <a16:creationId xmlns:a16="http://schemas.microsoft.com/office/drawing/2014/main" id="{43428C25-3EC6-3B92-981F-BCC1BE00DB7B}"/>
                </a:ext>
              </a:extLst>
            </p:cNvPr>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6310;p63">
              <a:extLst>
                <a:ext uri="{FF2B5EF4-FFF2-40B4-BE49-F238E27FC236}">
                  <a16:creationId xmlns:a16="http://schemas.microsoft.com/office/drawing/2014/main" id="{C6156989-7505-4098-5C67-C657E93CCC3A}"/>
                </a:ext>
              </a:extLst>
            </p:cNvPr>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6311;p63">
              <a:extLst>
                <a:ext uri="{FF2B5EF4-FFF2-40B4-BE49-F238E27FC236}">
                  <a16:creationId xmlns:a16="http://schemas.microsoft.com/office/drawing/2014/main" id="{5A12896B-BBC9-96B3-A90A-FED984E7AA31}"/>
                </a:ext>
              </a:extLst>
            </p:cNvPr>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74" name="Google Shape;6294;p63">
            <a:extLst>
              <a:ext uri="{FF2B5EF4-FFF2-40B4-BE49-F238E27FC236}">
                <a16:creationId xmlns:a16="http://schemas.microsoft.com/office/drawing/2014/main" id="{5825034D-F73D-3EFF-67E0-4C88302C7052}"/>
              </a:ext>
            </a:extLst>
          </p:cNvPr>
          <p:cNvGrpSpPr/>
          <p:nvPr/>
        </p:nvGrpSpPr>
        <p:grpSpPr>
          <a:xfrm>
            <a:off x="5796083" y="1399810"/>
            <a:ext cx="711066" cy="656703"/>
            <a:chOff x="946175" y="3253275"/>
            <a:chExt cx="298550" cy="296150"/>
          </a:xfrm>
          <a:solidFill>
            <a:schemeClr val="accent2"/>
          </a:solidFill>
        </p:grpSpPr>
        <p:sp>
          <p:nvSpPr>
            <p:cNvPr id="75" name="Google Shape;6295;p63">
              <a:extLst>
                <a:ext uri="{FF2B5EF4-FFF2-40B4-BE49-F238E27FC236}">
                  <a16:creationId xmlns:a16="http://schemas.microsoft.com/office/drawing/2014/main" id="{9F27F661-D9DD-25A8-CC64-2D7FC83A6234}"/>
                </a:ext>
              </a:extLst>
            </p:cNvPr>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296;p63">
              <a:extLst>
                <a:ext uri="{FF2B5EF4-FFF2-40B4-BE49-F238E27FC236}">
                  <a16:creationId xmlns:a16="http://schemas.microsoft.com/office/drawing/2014/main" id="{0E8A58E6-8908-F3FB-3297-889B70EAA7CF}"/>
                </a:ext>
              </a:extLst>
            </p:cNvPr>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297;p63">
              <a:extLst>
                <a:ext uri="{FF2B5EF4-FFF2-40B4-BE49-F238E27FC236}">
                  <a16:creationId xmlns:a16="http://schemas.microsoft.com/office/drawing/2014/main" id="{74A6EF86-C1BC-E7E8-66F4-5A2890BD16B1}"/>
                </a:ext>
              </a:extLst>
            </p:cNvPr>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298;p63">
              <a:extLst>
                <a:ext uri="{FF2B5EF4-FFF2-40B4-BE49-F238E27FC236}">
                  <a16:creationId xmlns:a16="http://schemas.microsoft.com/office/drawing/2014/main" id="{DDA51F26-FDBD-7574-4822-9F89ED75CF20}"/>
                </a:ext>
              </a:extLst>
            </p:cNvPr>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299;p63">
              <a:extLst>
                <a:ext uri="{FF2B5EF4-FFF2-40B4-BE49-F238E27FC236}">
                  <a16:creationId xmlns:a16="http://schemas.microsoft.com/office/drawing/2014/main" id="{379D6772-5234-9D0A-CA26-3FEC1446F126}"/>
                </a:ext>
              </a:extLst>
            </p:cNvPr>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9" name="Google Shape;6044;p63">
            <a:extLst>
              <a:ext uri="{FF2B5EF4-FFF2-40B4-BE49-F238E27FC236}">
                <a16:creationId xmlns:a16="http://schemas.microsoft.com/office/drawing/2014/main" id="{B632A9C5-6A19-F922-DBAB-905EEFEAE617}"/>
              </a:ext>
            </a:extLst>
          </p:cNvPr>
          <p:cNvGrpSpPr/>
          <p:nvPr/>
        </p:nvGrpSpPr>
        <p:grpSpPr>
          <a:xfrm>
            <a:off x="5319297" y="3741649"/>
            <a:ext cx="738642" cy="635036"/>
            <a:chOff x="-63250675" y="3744075"/>
            <a:chExt cx="320350" cy="318100"/>
          </a:xfrm>
          <a:solidFill>
            <a:schemeClr val="accent1"/>
          </a:solidFill>
        </p:grpSpPr>
        <p:sp>
          <p:nvSpPr>
            <p:cNvPr id="90" name="Google Shape;6045;p63">
              <a:extLst>
                <a:ext uri="{FF2B5EF4-FFF2-40B4-BE49-F238E27FC236}">
                  <a16:creationId xmlns:a16="http://schemas.microsoft.com/office/drawing/2014/main" id="{D7834309-0810-06A6-83AD-DA0C887FFEE2}"/>
                </a:ext>
              </a:extLst>
            </p:cNvPr>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046;p63">
              <a:extLst>
                <a:ext uri="{FF2B5EF4-FFF2-40B4-BE49-F238E27FC236}">
                  <a16:creationId xmlns:a16="http://schemas.microsoft.com/office/drawing/2014/main" id="{1DDB0F9E-0985-36DD-62A3-029AF3384D35}"/>
                </a:ext>
              </a:extLst>
            </p:cNvPr>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047;p63">
              <a:extLst>
                <a:ext uri="{FF2B5EF4-FFF2-40B4-BE49-F238E27FC236}">
                  <a16:creationId xmlns:a16="http://schemas.microsoft.com/office/drawing/2014/main" id="{A2559A74-775A-01C6-B747-A079C0190E1D}"/>
                </a:ext>
              </a:extLst>
            </p:cNvPr>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93" name="Google Shape;5709;p62">
            <a:extLst>
              <a:ext uri="{FF2B5EF4-FFF2-40B4-BE49-F238E27FC236}">
                <a16:creationId xmlns:a16="http://schemas.microsoft.com/office/drawing/2014/main" id="{F54BA428-2D45-E114-23CE-B66001072F6E}"/>
              </a:ext>
            </a:extLst>
          </p:cNvPr>
          <p:cNvGrpSpPr/>
          <p:nvPr/>
        </p:nvGrpSpPr>
        <p:grpSpPr>
          <a:xfrm>
            <a:off x="2951366" y="3649413"/>
            <a:ext cx="760611" cy="666133"/>
            <a:chOff x="-42617300" y="3587775"/>
            <a:chExt cx="306950" cy="310875"/>
          </a:xfrm>
          <a:solidFill>
            <a:schemeClr val="accent1"/>
          </a:solidFill>
        </p:grpSpPr>
        <p:sp>
          <p:nvSpPr>
            <p:cNvPr id="94" name="Google Shape;5710;p62">
              <a:extLst>
                <a:ext uri="{FF2B5EF4-FFF2-40B4-BE49-F238E27FC236}">
                  <a16:creationId xmlns:a16="http://schemas.microsoft.com/office/drawing/2014/main" id="{8C21BE92-805A-C645-E240-4444C87F465B}"/>
                </a:ext>
              </a:extLst>
            </p:cNvPr>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5711;p62">
              <a:extLst>
                <a:ext uri="{FF2B5EF4-FFF2-40B4-BE49-F238E27FC236}">
                  <a16:creationId xmlns:a16="http://schemas.microsoft.com/office/drawing/2014/main" id="{591EF7F5-831D-749C-3BE1-F1A62E12A80E}"/>
                </a:ext>
              </a:extLst>
            </p:cNvPr>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grp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 name="Rectangle 1">
            <a:extLst>
              <a:ext uri="{FF2B5EF4-FFF2-40B4-BE49-F238E27FC236}">
                <a16:creationId xmlns:a16="http://schemas.microsoft.com/office/drawing/2014/main" id="{02A7D4CC-8410-36A7-17FA-5D706FC0E588}"/>
              </a:ext>
            </a:extLst>
          </p:cNvPr>
          <p:cNvSpPr/>
          <p:nvPr/>
        </p:nvSpPr>
        <p:spPr>
          <a:xfrm>
            <a:off x="8439150" y="3702050"/>
            <a:ext cx="704850" cy="143986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26" name="Rectangle 25">
            <a:extLst>
              <a:ext uri="{FF2B5EF4-FFF2-40B4-BE49-F238E27FC236}">
                <a16:creationId xmlns:a16="http://schemas.microsoft.com/office/drawing/2014/main" id="{CBF33742-6486-7FBD-3066-7139CFA5348A}"/>
              </a:ext>
            </a:extLst>
          </p:cNvPr>
          <p:cNvSpPr/>
          <p:nvPr/>
        </p:nvSpPr>
        <p:spPr>
          <a:xfrm>
            <a:off x="8407400" y="687388"/>
            <a:ext cx="736600" cy="1511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27" name="Rectangle 26">
            <a:extLst>
              <a:ext uri="{FF2B5EF4-FFF2-40B4-BE49-F238E27FC236}">
                <a16:creationId xmlns:a16="http://schemas.microsoft.com/office/drawing/2014/main" id="{A6DF6E81-EAF0-8E4F-844B-B27F06773FFC}"/>
              </a:ext>
            </a:extLst>
          </p:cNvPr>
          <p:cNvSpPr/>
          <p:nvPr/>
        </p:nvSpPr>
        <p:spPr>
          <a:xfrm>
            <a:off x="8434388" y="2249488"/>
            <a:ext cx="719137" cy="29051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28" name="Rectangle 27">
            <a:extLst>
              <a:ext uri="{FF2B5EF4-FFF2-40B4-BE49-F238E27FC236}">
                <a16:creationId xmlns:a16="http://schemas.microsoft.com/office/drawing/2014/main" id="{5567EA8F-95CD-2F17-9C00-1CF215308DDE}"/>
              </a:ext>
            </a:extLst>
          </p:cNvPr>
          <p:cNvSpPr/>
          <p:nvPr/>
        </p:nvSpPr>
        <p:spPr>
          <a:xfrm>
            <a:off x="0" y="-26988"/>
            <a:ext cx="720725" cy="29035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29" name="Rectangle 28">
            <a:extLst>
              <a:ext uri="{FF2B5EF4-FFF2-40B4-BE49-F238E27FC236}">
                <a16:creationId xmlns:a16="http://schemas.microsoft.com/office/drawing/2014/main" id="{4AE37D11-58A3-53D8-0E86-8C9476DD131E}"/>
              </a:ext>
            </a:extLst>
          </p:cNvPr>
          <p:cNvSpPr/>
          <p:nvPr/>
        </p:nvSpPr>
        <p:spPr>
          <a:xfrm>
            <a:off x="0" y="4606925"/>
            <a:ext cx="720725" cy="5365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4" name="Oval 3">
            <a:extLst>
              <a:ext uri="{FF2B5EF4-FFF2-40B4-BE49-F238E27FC236}">
                <a16:creationId xmlns:a16="http://schemas.microsoft.com/office/drawing/2014/main" id="{113323A0-ED44-96C1-CA41-BCA6F7437190}"/>
              </a:ext>
            </a:extLst>
          </p:cNvPr>
          <p:cNvSpPr/>
          <p:nvPr/>
        </p:nvSpPr>
        <p:spPr>
          <a:xfrm>
            <a:off x="3611563" y="2052638"/>
            <a:ext cx="2024062" cy="1855787"/>
          </a:xfrm>
          <a:prstGeom prst="ellipse">
            <a:avLst/>
          </a:prstGeom>
          <a:solidFill>
            <a:schemeClr val="bg1"/>
          </a:solidFill>
          <a:ln w="1016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b="1" kern="0" dirty="0">
              <a:ln w="0"/>
              <a:solidFill>
                <a:schemeClr val="tx1"/>
              </a:solidFill>
              <a:effectLst>
                <a:outerShdw blurRad="38100" dist="19050" dir="2700000" algn="tl" rotWithShape="0">
                  <a:schemeClr val="dk1">
                    <a:alpha val="40000"/>
                  </a:schemeClr>
                </a:outerShdw>
              </a:effectLst>
              <a:sym typeface="Arial"/>
            </a:endParaRPr>
          </a:p>
        </p:txBody>
      </p:sp>
      <p:sp>
        <p:nvSpPr>
          <p:cNvPr id="6" name="Oval 5">
            <a:extLst>
              <a:ext uri="{FF2B5EF4-FFF2-40B4-BE49-F238E27FC236}">
                <a16:creationId xmlns:a16="http://schemas.microsoft.com/office/drawing/2014/main" id="{23D5CA80-D74A-128D-BEB8-EC2692C9D9E9}"/>
              </a:ext>
            </a:extLst>
          </p:cNvPr>
          <p:cNvSpPr/>
          <p:nvPr/>
        </p:nvSpPr>
        <p:spPr>
          <a:xfrm>
            <a:off x="3773488" y="2205038"/>
            <a:ext cx="1719262" cy="157321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b="1" kern="0" dirty="0">
                <a:ln w="0"/>
                <a:solidFill>
                  <a:schemeClr val="tx1"/>
                </a:solidFill>
                <a:effectLst>
                  <a:outerShdw blurRad="38100" dist="38100" dir="2700000" algn="tl">
                    <a:srgbClr val="000000">
                      <a:alpha val="43137"/>
                    </a:srgbClr>
                  </a:outerShdw>
                </a:effectLst>
                <a:sym typeface="Arial"/>
              </a:rPr>
              <a:t>FACEMASK DETECTION</a:t>
            </a: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6" presetClass="entr" presetSubtype="32"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out)">
                                      <p:cBhvr>
                                        <p:cTn id="7" dur="1250"/>
                                        <p:tgtEl>
                                          <p:spTgt spid="6"/>
                                        </p:tgtEl>
                                      </p:cBhvr>
                                    </p:animEffect>
                                  </p:childTnLst>
                                </p:cTn>
                              </p:par>
                              <p:par>
                                <p:cTn id="8" presetID="6" presetClass="entr" presetSubtype="3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circle(out)">
                                      <p:cBhvr>
                                        <p:cTn id="10" dur="2250"/>
                                        <p:tgtEl>
                                          <p:spTgt spid="4"/>
                                        </p:tgtEl>
                                      </p:cBhvr>
                                    </p:animEffect>
                                  </p:childTnLst>
                                </p:cTn>
                              </p:par>
                              <p:par>
                                <p:cTn id="11" presetID="6" presetClass="entr" presetSubtype="16" fill="hold" grpId="0" nodeType="withEffect">
                                  <p:stCondLst>
                                    <p:cond delay="1500"/>
                                  </p:stCondLst>
                                  <p:childTnLst>
                                    <p:set>
                                      <p:cBhvr>
                                        <p:cTn id="12" dur="1" fill="hold">
                                          <p:stCondLst>
                                            <p:cond delay="0"/>
                                          </p:stCondLst>
                                        </p:cTn>
                                        <p:tgtEl>
                                          <p:spTgt spid="389"/>
                                        </p:tgtEl>
                                        <p:attrNameLst>
                                          <p:attrName>style.visibility</p:attrName>
                                        </p:attrNameLst>
                                      </p:cBhvr>
                                      <p:to>
                                        <p:strVal val="visible"/>
                                      </p:to>
                                    </p:set>
                                    <p:animEffect transition="in" filter="circle(in)">
                                      <p:cBhvr>
                                        <p:cTn id="13" dur="1500"/>
                                        <p:tgtEl>
                                          <p:spTgt spid="389"/>
                                        </p:tgtEl>
                                      </p:cBhvr>
                                    </p:animEffect>
                                  </p:childTnLst>
                                </p:cTn>
                              </p:par>
                              <p:par>
                                <p:cTn id="14" presetID="6" presetClass="entr" presetSubtype="16" fill="hold" nodeType="withEffect">
                                  <p:stCondLst>
                                    <p:cond delay="1500"/>
                                  </p:stCondLst>
                                  <p:childTnLst>
                                    <p:set>
                                      <p:cBhvr>
                                        <p:cTn id="15" dur="1" fill="hold">
                                          <p:stCondLst>
                                            <p:cond delay="0"/>
                                          </p:stCondLst>
                                        </p:cTn>
                                        <p:tgtEl>
                                          <p:spTgt spid="65"/>
                                        </p:tgtEl>
                                        <p:attrNameLst>
                                          <p:attrName>style.visibility</p:attrName>
                                        </p:attrNameLst>
                                      </p:cBhvr>
                                      <p:to>
                                        <p:strVal val="visible"/>
                                      </p:to>
                                    </p:set>
                                    <p:animEffect transition="in" filter="circle(in)">
                                      <p:cBhvr>
                                        <p:cTn id="16" dur="1500"/>
                                        <p:tgtEl>
                                          <p:spTgt spid="65"/>
                                        </p:tgtEl>
                                      </p:cBhvr>
                                    </p:animEffect>
                                  </p:childTnLst>
                                </p:cTn>
                              </p:par>
                            </p:childTnLst>
                          </p:cTn>
                        </p:par>
                        <p:par>
                          <p:cTn id="17" fill="hold" nodeType="afterGroup">
                            <p:stCondLst>
                              <p:cond delay="3000"/>
                            </p:stCondLst>
                            <p:childTnLst>
                              <p:par>
                                <p:cTn id="18" presetID="6" presetClass="entr" presetSubtype="16" fill="hold" grpId="0" nodeType="afterEffect">
                                  <p:stCondLst>
                                    <p:cond delay="0"/>
                                  </p:stCondLst>
                                  <p:childTnLst>
                                    <p:set>
                                      <p:cBhvr>
                                        <p:cTn id="19" dur="1" fill="hold">
                                          <p:stCondLst>
                                            <p:cond delay="0"/>
                                          </p:stCondLst>
                                        </p:cTn>
                                        <p:tgtEl>
                                          <p:spTgt spid="391"/>
                                        </p:tgtEl>
                                        <p:attrNameLst>
                                          <p:attrName>style.visibility</p:attrName>
                                        </p:attrNameLst>
                                      </p:cBhvr>
                                      <p:to>
                                        <p:strVal val="visible"/>
                                      </p:to>
                                    </p:set>
                                    <p:animEffect transition="in" filter="circle(in)">
                                      <p:cBhvr>
                                        <p:cTn id="20" dur="1500"/>
                                        <p:tgtEl>
                                          <p:spTgt spid="391"/>
                                        </p:tgtEl>
                                      </p:cBhvr>
                                    </p:animEffect>
                                  </p:childTnLst>
                                </p:cTn>
                              </p:par>
                              <p:par>
                                <p:cTn id="21" presetID="6" presetClass="entr" presetSubtype="16" fill="hold" nodeType="withEffect">
                                  <p:stCondLst>
                                    <p:cond delay="0"/>
                                  </p:stCondLst>
                                  <p:childTnLst>
                                    <p:set>
                                      <p:cBhvr>
                                        <p:cTn id="22" dur="1" fill="hold">
                                          <p:stCondLst>
                                            <p:cond delay="0"/>
                                          </p:stCondLst>
                                        </p:cTn>
                                        <p:tgtEl>
                                          <p:spTgt spid="74"/>
                                        </p:tgtEl>
                                        <p:attrNameLst>
                                          <p:attrName>style.visibility</p:attrName>
                                        </p:attrNameLst>
                                      </p:cBhvr>
                                      <p:to>
                                        <p:strVal val="visible"/>
                                      </p:to>
                                    </p:set>
                                    <p:animEffect transition="in" filter="circle(in)">
                                      <p:cBhvr>
                                        <p:cTn id="23" dur="1500"/>
                                        <p:tgtEl>
                                          <p:spTgt spid="74"/>
                                        </p:tgtEl>
                                      </p:cBhvr>
                                    </p:animEffect>
                                  </p:childTnLst>
                                </p:cTn>
                              </p:par>
                            </p:childTnLst>
                          </p:cTn>
                        </p:par>
                        <p:par>
                          <p:cTn id="24" fill="hold" nodeType="afterGroup">
                            <p:stCondLst>
                              <p:cond delay="4500"/>
                            </p:stCondLst>
                            <p:childTnLst>
                              <p:par>
                                <p:cTn id="25" presetID="6" presetClass="entr" presetSubtype="16" fill="hold" nodeType="afterEffect">
                                  <p:stCondLst>
                                    <p:cond delay="0"/>
                                  </p:stCondLst>
                                  <p:childTnLst>
                                    <p:set>
                                      <p:cBhvr>
                                        <p:cTn id="26" dur="1" fill="hold">
                                          <p:stCondLst>
                                            <p:cond delay="0"/>
                                          </p:stCondLst>
                                        </p:cTn>
                                        <p:tgtEl>
                                          <p:spTgt spid="89"/>
                                        </p:tgtEl>
                                        <p:attrNameLst>
                                          <p:attrName>style.visibility</p:attrName>
                                        </p:attrNameLst>
                                      </p:cBhvr>
                                      <p:to>
                                        <p:strVal val="visible"/>
                                      </p:to>
                                    </p:set>
                                    <p:animEffect transition="in" filter="circle(in)">
                                      <p:cBhvr>
                                        <p:cTn id="27" dur="1500"/>
                                        <p:tgtEl>
                                          <p:spTgt spid="89"/>
                                        </p:tgtEl>
                                      </p:cBhvr>
                                    </p:animEffect>
                                  </p:childTnLst>
                                </p:cTn>
                              </p:par>
                              <p:par>
                                <p:cTn id="28" presetID="6" presetClass="entr" presetSubtype="16" fill="hold" grpId="0" nodeType="withEffect">
                                  <p:stCondLst>
                                    <p:cond delay="0"/>
                                  </p:stCondLst>
                                  <p:childTnLst>
                                    <p:set>
                                      <p:cBhvr>
                                        <p:cTn id="29" dur="1" fill="hold">
                                          <p:stCondLst>
                                            <p:cond delay="0"/>
                                          </p:stCondLst>
                                        </p:cTn>
                                        <p:tgtEl>
                                          <p:spTgt spid="393"/>
                                        </p:tgtEl>
                                        <p:attrNameLst>
                                          <p:attrName>style.visibility</p:attrName>
                                        </p:attrNameLst>
                                      </p:cBhvr>
                                      <p:to>
                                        <p:strVal val="visible"/>
                                      </p:to>
                                    </p:set>
                                    <p:animEffect transition="in" filter="circle(in)">
                                      <p:cBhvr>
                                        <p:cTn id="30" dur="1500"/>
                                        <p:tgtEl>
                                          <p:spTgt spid="393"/>
                                        </p:tgtEl>
                                      </p:cBhvr>
                                    </p:animEffect>
                                  </p:childTnLst>
                                </p:cTn>
                              </p:par>
                            </p:childTnLst>
                          </p:cTn>
                        </p:par>
                        <p:par>
                          <p:cTn id="31" fill="hold" nodeType="afterGroup">
                            <p:stCondLst>
                              <p:cond delay="6000"/>
                            </p:stCondLst>
                            <p:childTnLst>
                              <p:par>
                                <p:cTn id="32" presetID="6" presetClass="entr" presetSubtype="16" fill="hold" nodeType="afterEffect">
                                  <p:stCondLst>
                                    <p:cond delay="0"/>
                                  </p:stCondLst>
                                  <p:childTnLst>
                                    <p:set>
                                      <p:cBhvr>
                                        <p:cTn id="33" dur="1" fill="hold">
                                          <p:stCondLst>
                                            <p:cond delay="0"/>
                                          </p:stCondLst>
                                        </p:cTn>
                                        <p:tgtEl>
                                          <p:spTgt spid="93"/>
                                        </p:tgtEl>
                                        <p:attrNameLst>
                                          <p:attrName>style.visibility</p:attrName>
                                        </p:attrNameLst>
                                      </p:cBhvr>
                                      <p:to>
                                        <p:strVal val="visible"/>
                                      </p:to>
                                    </p:set>
                                    <p:animEffect transition="in" filter="circle(in)">
                                      <p:cBhvr>
                                        <p:cTn id="34" dur="1500"/>
                                        <p:tgtEl>
                                          <p:spTgt spid="93"/>
                                        </p:tgtEl>
                                      </p:cBhvr>
                                    </p:animEffect>
                                  </p:childTnLst>
                                </p:cTn>
                              </p:par>
                              <p:par>
                                <p:cTn id="35" presetID="6" presetClass="entr" presetSubtype="16" fill="hold" grpId="0" nodeType="withEffect">
                                  <p:stCondLst>
                                    <p:cond delay="0"/>
                                  </p:stCondLst>
                                  <p:childTnLst>
                                    <p:set>
                                      <p:cBhvr>
                                        <p:cTn id="36" dur="1" fill="hold">
                                          <p:stCondLst>
                                            <p:cond delay="0"/>
                                          </p:stCondLst>
                                        </p:cTn>
                                        <p:tgtEl>
                                          <p:spTgt spid="395"/>
                                        </p:tgtEl>
                                        <p:attrNameLst>
                                          <p:attrName>style.visibility</p:attrName>
                                        </p:attrNameLst>
                                      </p:cBhvr>
                                      <p:to>
                                        <p:strVal val="visible"/>
                                      </p:to>
                                    </p:set>
                                    <p:animEffect transition="in" filter="circle(in)">
                                      <p:cBhvr>
                                        <p:cTn id="37" dur="1500"/>
                                        <p:tgtEl>
                                          <p:spTgt spid="3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 grpId="0"/>
      <p:bldP spid="391" grpId="0"/>
      <p:bldP spid="393" grpId="0"/>
      <p:bldP spid="395" grpId="0"/>
      <p:bldP spid="4"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C155B03-BDDF-6113-E369-D52B61854096}"/>
              </a:ext>
            </a:extLst>
          </p:cNvPr>
          <p:cNvSpPr/>
          <p:nvPr/>
        </p:nvSpPr>
        <p:spPr>
          <a:xfrm>
            <a:off x="8420100" y="4340225"/>
            <a:ext cx="720725" cy="792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274" name="Google Shape;274;p31">
            <a:extLst>
              <a:ext uri="{FF2B5EF4-FFF2-40B4-BE49-F238E27FC236}">
                <a16:creationId xmlns:a16="http://schemas.microsoft.com/office/drawing/2014/main" id="{D2F324AF-CF53-B440-6A5A-51DDAAE53117}"/>
              </a:ext>
            </a:extLst>
          </p:cNvPr>
          <p:cNvSpPr txBox="1">
            <a:spLocks noGrp="1"/>
          </p:cNvSpPr>
          <p:nvPr>
            <p:ph type="title"/>
          </p:nvPr>
        </p:nvSpPr>
        <p:spPr>
          <a:xfrm>
            <a:off x="202482" y="34981"/>
            <a:ext cx="5545912" cy="446033"/>
          </a:xfrm>
        </p:spPr>
        <p:txBody>
          <a:bodyPr/>
          <a:lstStyle/>
          <a:p>
            <a:pPr eaLnBrk="1" fontAlgn="auto" hangingPunct="1">
              <a:buClr>
                <a:schemeClr val="dk1"/>
              </a:buClr>
              <a:buFont typeface="Sarala"/>
              <a:buNone/>
              <a:defRPr/>
            </a:pPr>
            <a:r>
              <a:rPr lang="en-CA" sz="2800" b="1" dirty="0">
                <a:ln w="0"/>
                <a:solidFill>
                  <a:schemeClr val="tx1"/>
                </a:solidFill>
                <a:effectLst>
                  <a:reflection blurRad="6350" stA="53000" endA="300" endPos="35500" dir="5400000" sy="-90000" algn="bl" rotWithShape="0"/>
                </a:effectLst>
                <a:latin typeface="Sarala"/>
                <a:ea typeface="Sarala"/>
                <a:cs typeface="Sarala"/>
                <a:sym typeface="Sarala"/>
              </a:rPr>
              <a:t>Model</a:t>
            </a:r>
            <a:r>
              <a:rPr lang="en-CA" sz="28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 </a:t>
            </a:r>
            <a:r>
              <a:rPr lang="en-CA" sz="2800" b="1" dirty="0">
                <a:ln w="0"/>
                <a:solidFill>
                  <a:schemeClr val="tx1"/>
                </a:solidFill>
                <a:effectLst>
                  <a:reflection blurRad="6350" stA="53000" endA="300" endPos="35500" dir="5400000" sy="-90000" algn="bl" rotWithShape="0"/>
                </a:effectLst>
                <a:latin typeface="Sarala"/>
                <a:ea typeface="Sarala"/>
                <a:cs typeface="Sarala"/>
                <a:sym typeface="Sarala"/>
              </a:rPr>
              <a:t>Architecture </a:t>
            </a:r>
            <a:r>
              <a:rPr lang="en-CA" sz="28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&amp; Training</a:t>
            </a:r>
            <a:endParaRPr sz="24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endParaRPr>
          </a:p>
        </p:txBody>
      </p:sp>
      <p:sp>
        <p:nvSpPr>
          <p:cNvPr id="7" name="Rectangle 6">
            <a:extLst>
              <a:ext uri="{FF2B5EF4-FFF2-40B4-BE49-F238E27FC236}">
                <a16:creationId xmlns:a16="http://schemas.microsoft.com/office/drawing/2014/main" id="{99696B9A-55B0-948E-3C84-FF3A31A34BF1}"/>
              </a:ext>
            </a:extLst>
          </p:cNvPr>
          <p:cNvSpPr/>
          <p:nvPr/>
        </p:nvSpPr>
        <p:spPr>
          <a:xfrm>
            <a:off x="0" y="4349750"/>
            <a:ext cx="2644775" cy="392113"/>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4" name="Text Placeholder 3">
            <a:extLst>
              <a:ext uri="{FF2B5EF4-FFF2-40B4-BE49-F238E27FC236}">
                <a16:creationId xmlns:a16="http://schemas.microsoft.com/office/drawing/2014/main" id="{A8577F73-665E-FF36-3400-59BD9442C84D}"/>
              </a:ext>
            </a:extLst>
          </p:cNvPr>
          <p:cNvSpPr>
            <a:spLocks noGrp="1"/>
          </p:cNvSpPr>
          <p:nvPr>
            <p:ph type="body" idx="1"/>
          </p:nvPr>
        </p:nvSpPr>
        <p:spPr>
          <a:xfrm>
            <a:off x="288925" y="595313"/>
            <a:ext cx="5705475" cy="4097337"/>
          </a:xfrm>
          <a:solidFill>
            <a:schemeClr val="accent1">
              <a:lumMod val="40000"/>
              <a:lumOff val="60000"/>
            </a:schemeClr>
          </a:solidFill>
          <a:ln>
            <a:solidFill>
              <a:schemeClr val="accent4">
                <a:lumMod val="50000"/>
              </a:schemeClr>
            </a:solidFill>
          </a:ln>
        </p:spPr>
        <p:txBody>
          <a:bodyPr/>
          <a:lstStyle/>
          <a:p>
            <a:pPr marL="139700" indent="0" eaLnBrk="1" fontAlgn="auto" hangingPunct="1">
              <a:buFont typeface="Montserrat"/>
              <a:buNone/>
              <a:defRPr/>
            </a:pPr>
            <a:endParaRPr lang="en-US" dirty="0">
              <a:solidFill>
                <a:schemeClr val="dk1"/>
              </a:solidFill>
              <a:latin typeface="Montserrat"/>
              <a:ea typeface="Montserrat"/>
              <a:cs typeface="Montserrat"/>
              <a:sym typeface="Montserrat"/>
            </a:endParaRPr>
          </a:p>
        </p:txBody>
      </p:sp>
      <p:sp>
        <p:nvSpPr>
          <p:cNvPr id="9" name="Rectangle 8">
            <a:extLst>
              <a:ext uri="{FF2B5EF4-FFF2-40B4-BE49-F238E27FC236}">
                <a16:creationId xmlns:a16="http://schemas.microsoft.com/office/drawing/2014/main" id="{94ECD044-73D9-84F5-C2A1-0B1694C6D17C}"/>
              </a:ext>
            </a:extLst>
          </p:cNvPr>
          <p:cNvSpPr/>
          <p:nvPr/>
        </p:nvSpPr>
        <p:spPr>
          <a:xfrm>
            <a:off x="288925" y="595313"/>
            <a:ext cx="5705475" cy="4097337"/>
          </a:xfrm>
          <a:prstGeom prst="rect">
            <a:avLst/>
          </a:prstGeom>
          <a:noFill/>
          <a:ln w="1587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dirty="0">
              <a:sym typeface="Arial"/>
            </a:endParaRPr>
          </a:p>
        </p:txBody>
      </p:sp>
      <p:sp>
        <p:nvSpPr>
          <p:cNvPr id="10" name="Rectangle 9">
            <a:extLst>
              <a:ext uri="{FF2B5EF4-FFF2-40B4-BE49-F238E27FC236}">
                <a16:creationId xmlns:a16="http://schemas.microsoft.com/office/drawing/2014/main" id="{37ADE5F7-27EF-53FB-BAC1-273CEAD4A7E3}"/>
              </a:ext>
            </a:extLst>
          </p:cNvPr>
          <p:cNvSpPr/>
          <p:nvPr/>
        </p:nvSpPr>
        <p:spPr>
          <a:xfrm>
            <a:off x="428625" y="731838"/>
            <a:ext cx="5421313" cy="1241425"/>
          </a:xfrm>
          <a:prstGeom prst="rect">
            <a:avLst/>
          </a:prstGeom>
          <a:solidFill>
            <a:schemeClr val="bg2">
              <a:lumMod val="20000"/>
              <a:lumOff val="80000"/>
            </a:schemeClr>
          </a:solidFill>
          <a:ln w="158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buClr>
                <a:srgbClr val="000000"/>
              </a:buClr>
              <a:buFont typeface="Arial"/>
              <a:buNone/>
              <a:defRPr/>
            </a:pPr>
            <a:endParaRPr lang="en-US" sz="1600" b="1" kern="0" dirty="0">
              <a:solidFill>
                <a:schemeClr val="tx1"/>
              </a:solidFill>
              <a:sym typeface="Arial"/>
            </a:endParaRPr>
          </a:p>
          <a:p>
            <a:pPr eaLnBrk="1" fontAlgn="auto" hangingPunct="1">
              <a:spcBef>
                <a:spcPts val="0"/>
              </a:spcBef>
              <a:spcAft>
                <a:spcPts val="0"/>
              </a:spcAft>
              <a:buClr>
                <a:srgbClr val="000000"/>
              </a:buClr>
              <a:buFont typeface="Arial"/>
              <a:buNone/>
              <a:defRPr/>
            </a:pPr>
            <a:r>
              <a:rPr lang="en-US" sz="1600" kern="0" dirty="0">
                <a:solidFill>
                  <a:schemeClr val="tx1"/>
                </a:solidFill>
                <a:sym typeface="Arial"/>
              </a:rPr>
              <a:t>Phase #1: Train Face Mask Detector</a:t>
            </a: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p:txBody>
      </p:sp>
      <p:sp>
        <p:nvSpPr>
          <p:cNvPr id="11" name="Rectangle 10">
            <a:extLst>
              <a:ext uri="{FF2B5EF4-FFF2-40B4-BE49-F238E27FC236}">
                <a16:creationId xmlns:a16="http://schemas.microsoft.com/office/drawing/2014/main" id="{64AC0CF9-7A81-4803-7B19-C754A099F8B5}"/>
              </a:ext>
            </a:extLst>
          </p:cNvPr>
          <p:cNvSpPr/>
          <p:nvPr/>
        </p:nvSpPr>
        <p:spPr>
          <a:xfrm>
            <a:off x="551544" y="1161573"/>
            <a:ext cx="1465942" cy="609169"/>
          </a:xfrm>
          <a:prstGeom prst="rect">
            <a:avLst/>
          </a:prstGeom>
          <a:solidFill>
            <a:schemeClr val="accent1">
              <a:lumMod val="60000"/>
              <a:lumOff val="40000"/>
            </a:schemeClr>
          </a:solidFill>
          <a:ln w="3175">
            <a:noFill/>
          </a:ln>
          <a:effectLst>
            <a:glow rad="50800">
              <a:schemeClr val="tx1">
                <a:lumMod val="75000"/>
                <a:lumOff val="25000"/>
                <a:alpha val="43000"/>
              </a:schemeClr>
            </a:glow>
            <a:outerShdw blurRad="50800" dist="50800" dir="5400000" sx="98000" sy="98000" algn="ctr" rotWithShape="0">
              <a:schemeClr val="bg1">
                <a:lumMod val="95000"/>
                <a:alpha val="94000"/>
              </a:schemeClr>
            </a:outerShdw>
            <a:softEdge rad="0"/>
          </a:effectLst>
          <a:scene3d>
            <a:camera prst="orthographicFront"/>
            <a:lightRig rig="threePt" dir="t"/>
          </a:scene3d>
          <a:sp3d contourW="25400">
            <a:bevelT w="63500" h="63500"/>
            <a:contourClr>
              <a:schemeClr val="accent2">
                <a:lumMod val="40000"/>
                <a:lumOff val="60000"/>
              </a:schemeClr>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sz="1200" kern="0" dirty="0">
                <a:solidFill>
                  <a:schemeClr val="tx1"/>
                </a:solidFill>
                <a:sym typeface="Arial"/>
              </a:rPr>
              <a:t>Load Facemask Dataset</a:t>
            </a:r>
          </a:p>
        </p:txBody>
      </p:sp>
      <p:sp>
        <p:nvSpPr>
          <p:cNvPr id="14" name="Rectangle 13">
            <a:extLst>
              <a:ext uri="{FF2B5EF4-FFF2-40B4-BE49-F238E27FC236}">
                <a16:creationId xmlns:a16="http://schemas.microsoft.com/office/drawing/2014/main" id="{C9AC95DB-6D80-C491-4818-AA74B4ACBBC0}"/>
              </a:ext>
            </a:extLst>
          </p:cNvPr>
          <p:cNvSpPr/>
          <p:nvPr/>
        </p:nvSpPr>
        <p:spPr>
          <a:xfrm>
            <a:off x="2315038" y="1168834"/>
            <a:ext cx="1516730" cy="601908"/>
          </a:xfrm>
          <a:prstGeom prst="rect">
            <a:avLst/>
          </a:prstGeom>
          <a:solidFill>
            <a:schemeClr val="accent1">
              <a:lumMod val="60000"/>
              <a:lumOff val="40000"/>
            </a:schemeClr>
          </a:solidFill>
          <a:ln w="3175">
            <a:noFill/>
          </a:ln>
          <a:effectLst>
            <a:glow rad="50800">
              <a:schemeClr val="tx1">
                <a:lumMod val="75000"/>
                <a:lumOff val="25000"/>
                <a:alpha val="43000"/>
              </a:schemeClr>
            </a:glow>
            <a:outerShdw blurRad="50800" dist="50800" dir="5400000" sx="98000" sy="98000" algn="ctr" rotWithShape="0">
              <a:schemeClr val="bg1">
                <a:lumMod val="95000"/>
                <a:alpha val="94000"/>
              </a:schemeClr>
            </a:outerShdw>
            <a:softEdge rad="0"/>
          </a:effectLst>
          <a:scene3d>
            <a:camera prst="orthographicFront"/>
            <a:lightRig rig="threePt" dir="t"/>
          </a:scene3d>
          <a:sp3d contourW="25400">
            <a:bevelT w="63500" h="63500"/>
            <a:contourClr>
              <a:schemeClr val="accent2">
                <a:lumMod val="40000"/>
                <a:lumOff val="60000"/>
              </a:schemeClr>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sz="1200" kern="0" dirty="0">
                <a:solidFill>
                  <a:schemeClr val="tx1"/>
                </a:solidFill>
                <a:sym typeface="Arial"/>
              </a:rPr>
              <a:t>Train facemask classifier with </a:t>
            </a:r>
            <a:r>
              <a:rPr lang="en-US" sz="1200" kern="0" dirty="0" err="1">
                <a:solidFill>
                  <a:schemeClr val="tx1"/>
                </a:solidFill>
                <a:sym typeface="Arial"/>
              </a:rPr>
              <a:t>Keras</a:t>
            </a:r>
            <a:r>
              <a:rPr lang="en-US" sz="1200" kern="0" dirty="0">
                <a:solidFill>
                  <a:schemeClr val="tx1"/>
                </a:solidFill>
                <a:sym typeface="Arial"/>
              </a:rPr>
              <a:t>/TensorFlow</a:t>
            </a:r>
          </a:p>
        </p:txBody>
      </p:sp>
      <p:sp>
        <p:nvSpPr>
          <p:cNvPr id="15" name="Rectangle 14">
            <a:extLst>
              <a:ext uri="{FF2B5EF4-FFF2-40B4-BE49-F238E27FC236}">
                <a16:creationId xmlns:a16="http://schemas.microsoft.com/office/drawing/2014/main" id="{4889C17E-5BFB-1BC7-D8FE-69549B2A4670}"/>
              </a:ext>
            </a:extLst>
          </p:cNvPr>
          <p:cNvSpPr/>
          <p:nvPr/>
        </p:nvSpPr>
        <p:spPr>
          <a:xfrm>
            <a:off x="4129320" y="1168834"/>
            <a:ext cx="1589311" cy="601908"/>
          </a:xfrm>
          <a:prstGeom prst="rect">
            <a:avLst/>
          </a:prstGeom>
          <a:solidFill>
            <a:schemeClr val="accent1">
              <a:lumMod val="60000"/>
              <a:lumOff val="40000"/>
            </a:schemeClr>
          </a:solidFill>
          <a:ln w="3175">
            <a:noFill/>
          </a:ln>
          <a:effectLst>
            <a:glow rad="50800">
              <a:schemeClr val="tx1">
                <a:lumMod val="75000"/>
                <a:lumOff val="25000"/>
                <a:alpha val="43000"/>
              </a:schemeClr>
            </a:glow>
            <a:outerShdw blurRad="50800" dist="50800" dir="5400000" sx="98000" sy="98000" algn="ctr" rotWithShape="0">
              <a:schemeClr val="bg1">
                <a:lumMod val="95000"/>
                <a:alpha val="94000"/>
              </a:schemeClr>
            </a:outerShdw>
            <a:softEdge rad="0"/>
          </a:effectLst>
          <a:scene3d>
            <a:camera prst="orthographicFront"/>
            <a:lightRig rig="threePt" dir="t"/>
          </a:scene3d>
          <a:sp3d contourW="25400">
            <a:bevelT w="63500" h="63500"/>
            <a:contourClr>
              <a:schemeClr val="accent2">
                <a:lumMod val="40000"/>
                <a:lumOff val="60000"/>
              </a:schemeClr>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sz="1200" kern="0" dirty="0">
                <a:solidFill>
                  <a:schemeClr val="tx1"/>
                </a:solidFill>
                <a:sym typeface="Arial"/>
              </a:rPr>
              <a:t>Serialize facemask classifier to disk</a:t>
            </a:r>
          </a:p>
        </p:txBody>
      </p:sp>
      <p:sp>
        <p:nvSpPr>
          <p:cNvPr id="16" name="Rectangle 15">
            <a:extLst>
              <a:ext uri="{FF2B5EF4-FFF2-40B4-BE49-F238E27FC236}">
                <a16:creationId xmlns:a16="http://schemas.microsoft.com/office/drawing/2014/main" id="{93BAEEA7-43BB-3245-9E99-E0E8233F733D}"/>
              </a:ext>
            </a:extLst>
          </p:cNvPr>
          <p:cNvSpPr/>
          <p:nvPr/>
        </p:nvSpPr>
        <p:spPr>
          <a:xfrm>
            <a:off x="434975" y="2219325"/>
            <a:ext cx="5421313" cy="2079625"/>
          </a:xfrm>
          <a:prstGeom prst="rect">
            <a:avLst/>
          </a:prstGeom>
          <a:solidFill>
            <a:schemeClr val="bg2">
              <a:lumMod val="20000"/>
              <a:lumOff val="80000"/>
            </a:schemeClr>
          </a:solidFill>
          <a:ln w="158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buClr>
                <a:srgbClr val="000000"/>
              </a:buClr>
              <a:buFont typeface="Arial"/>
              <a:buNone/>
              <a:defRPr/>
            </a:pPr>
            <a:r>
              <a:rPr lang="en-US" sz="1600" kern="0" dirty="0">
                <a:solidFill>
                  <a:schemeClr val="tx1"/>
                </a:solidFill>
                <a:sym typeface="Arial"/>
              </a:rPr>
              <a:t>Phase #2: Apply Face Mask Detector</a:t>
            </a:r>
          </a:p>
          <a:p>
            <a:pPr eaLnBrk="1" fontAlgn="auto" hangingPunct="1">
              <a:spcBef>
                <a:spcPts val="0"/>
              </a:spcBef>
              <a:spcAft>
                <a:spcPts val="0"/>
              </a:spcAft>
              <a:buClr>
                <a:srgbClr val="000000"/>
              </a:buClr>
              <a:buFont typeface="Arial"/>
              <a:buNone/>
              <a:defRPr/>
            </a:pPr>
            <a:endParaRPr lang="en-US" sz="1600"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sz="1600"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a:p>
            <a:pPr eaLnBrk="1" fontAlgn="auto" hangingPunct="1">
              <a:spcBef>
                <a:spcPts val="0"/>
              </a:spcBef>
              <a:spcAft>
                <a:spcPts val="0"/>
              </a:spcAft>
              <a:buClr>
                <a:srgbClr val="000000"/>
              </a:buClr>
              <a:buFont typeface="Arial"/>
              <a:buNone/>
              <a:defRPr/>
            </a:pPr>
            <a:endParaRPr lang="en-US" b="1" kern="0" dirty="0">
              <a:solidFill>
                <a:schemeClr val="tx1"/>
              </a:solidFill>
              <a:sym typeface="Arial"/>
            </a:endParaRPr>
          </a:p>
        </p:txBody>
      </p:sp>
      <p:sp>
        <p:nvSpPr>
          <p:cNvPr id="17" name="Rectangle 16">
            <a:extLst>
              <a:ext uri="{FF2B5EF4-FFF2-40B4-BE49-F238E27FC236}">
                <a16:creationId xmlns:a16="http://schemas.microsoft.com/office/drawing/2014/main" id="{0286667C-42C8-09F5-D339-783158133733}"/>
              </a:ext>
            </a:extLst>
          </p:cNvPr>
          <p:cNvSpPr/>
          <p:nvPr/>
        </p:nvSpPr>
        <p:spPr>
          <a:xfrm>
            <a:off x="551544" y="2777195"/>
            <a:ext cx="1465942" cy="590120"/>
          </a:xfrm>
          <a:prstGeom prst="rect">
            <a:avLst/>
          </a:prstGeom>
          <a:solidFill>
            <a:schemeClr val="accent1">
              <a:lumMod val="60000"/>
              <a:lumOff val="40000"/>
            </a:schemeClr>
          </a:solidFill>
          <a:ln w="3175">
            <a:noFill/>
          </a:ln>
          <a:effectLst>
            <a:glow rad="50800">
              <a:schemeClr val="tx1">
                <a:lumMod val="75000"/>
                <a:lumOff val="25000"/>
                <a:alpha val="43000"/>
              </a:schemeClr>
            </a:glow>
            <a:outerShdw blurRad="50800" dist="50800" dir="5400000" sx="98000" sy="98000" algn="ctr" rotWithShape="0">
              <a:schemeClr val="bg1">
                <a:lumMod val="95000"/>
                <a:alpha val="94000"/>
              </a:schemeClr>
            </a:outerShdw>
            <a:softEdge rad="0"/>
          </a:effectLst>
          <a:scene3d>
            <a:camera prst="orthographicFront"/>
            <a:lightRig rig="threePt" dir="t"/>
          </a:scene3d>
          <a:sp3d contourW="25400">
            <a:bevelT w="63500" h="63500"/>
            <a:contourClr>
              <a:schemeClr val="accent2">
                <a:lumMod val="40000"/>
                <a:lumOff val="60000"/>
              </a:schemeClr>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sz="1200" kern="0" dirty="0">
                <a:solidFill>
                  <a:schemeClr val="tx1"/>
                </a:solidFill>
                <a:sym typeface="Arial"/>
              </a:rPr>
              <a:t>Load Facemask classifier from disk</a:t>
            </a:r>
          </a:p>
        </p:txBody>
      </p:sp>
      <p:sp>
        <p:nvSpPr>
          <p:cNvPr id="18" name="Rectangle 17">
            <a:extLst>
              <a:ext uri="{FF2B5EF4-FFF2-40B4-BE49-F238E27FC236}">
                <a16:creationId xmlns:a16="http://schemas.microsoft.com/office/drawing/2014/main" id="{E0A7A482-0C52-0F8A-7A07-A9E4148AFC2F}"/>
              </a:ext>
            </a:extLst>
          </p:cNvPr>
          <p:cNvSpPr/>
          <p:nvPr/>
        </p:nvSpPr>
        <p:spPr>
          <a:xfrm>
            <a:off x="2303268" y="2763111"/>
            <a:ext cx="1543013" cy="609169"/>
          </a:xfrm>
          <a:prstGeom prst="rect">
            <a:avLst/>
          </a:prstGeom>
          <a:solidFill>
            <a:schemeClr val="accent1">
              <a:lumMod val="60000"/>
              <a:lumOff val="40000"/>
            </a:schemeClr>
          </a:solidFill>
          <a:ln w="3175">
            <a:noFill/>
          </a:ln>
          <a:effectLst>
            <a:glow rad="50800">
              <a:schemeClr val="tx1">
                <a:lumMod val="75000"/>
                <a:lumOff val="25000"/>
                <a:alpha val="43000"/>
              </a:schemeClr>
            </a:glow>
            <a:outerShdw blurRad="50800" dist="50800" dir="5400000" sx="98000" sy="98000" algn="ctr" rotWithShape="0">
              <a:schemeClr val="bg1">
                <a:lumMod val="95000"/>
                <a:alpha val="94000"/>
              </a:schemeClr>
            </a:outerShdw>
            <a:softEdge rad="0"/>
          </a:effectLst>
          <a:scene3d>
            <a:camera prst="orthographicFront"/>
            <a:lightRig rig="threePt" dir="t"/>
          </a:scene3d>
          <a:sp3d contourW="25400">
            <a:bevelT w="63500" h="63500"/>
            <a:contourClr>
              <a:schemeClr val="accent2">
                <a:lumMod val="40000"/>
                <a:lumOff val="60000"/>
              </a:schemeClr>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sz="1200" kern="0" dirty="0">
                <a:solidFill>
                  <a:schemeClr val="tx1"/>
                </a:solidFill>
                <a:sym typeface="Arial"/>
              </a:rPr>
              <a:t>Detect faces in images/video stream</a:t>
            </a:r>
          </a:p>
        </p:txBody>
      </p:sp>
      <p:sp>
        <p:nvSpPr>
          <p:cNvPr id="19" name="Rectangle 18">
            <a:extLst>
              <a:ext uri="{FF2B5EF4-FFF2-40B4-BE49-F238E27FC236}">
                <a16:creationId xmlns:a16="http://schemas.microsoft.com/office/drawing/2014/main" id="{7ED8E202-1489-174D-07DF-D6B522E70CED}"/>
              </a:ext>
            </a:extLst>
          </p:cNvPr>
          <p:cNvSpPr/>
          <p:nvPr/>
        </p:nvSpPr>
        <p:spPr>
          <a:xfrm>
            <a:off x="4135846" y="2777194"/>
            <a:ext cx="1582785" cy="590118"/>
          </a:xfrm>
          <a:prstGeom prst="rect">
            <a:avLst/>
          </a:prstGeom>
          <a:solidFill>
            <a:schemeClr val="accent1">
              <a:lumMod val="60000"/>
              <a:lumOff val="40000"/>
            </a:schemeClr>
          </a:solidFill>
          <a:ln w="3175">
            <a:noFill/>
          </a:ln>
          <a:effectLst>
            <a:glow rad="50800">
              <a:schemeClr val="tx1">
                <a:lumMod val="75000"/>
                <a:lumOff val="25000"/>
                <a:alpha val="43000"/>
              </a:schemeClr>
            </a:glow>
            <a:outerShdw blurRad="50800" dist="50800" dir="5400000" sx="98000" sy="98000" algn="ctr" rotWithShape="0">
              <a:schemeClr val="bg1">
                <a:lumMod val="95000"/>
                <a:alpha val="94000"/>
              </a:schemeClr>
            </a:outerShdw>
            <a:softEdge rad="0"/>
          </a:effectLst>
          <a:scene3d>
            <a:camera prst="orthographicFront"/>
            <a:lightRig rig="threePt" dir="t"/>
          </a:scene3d>
          <a:sp3d contourW="25400">
            <a:bevelT w="63500" h="63500"/>
            <a:contourClr>
              <a:schemeClr val="accent2">
                <a:lumMod val="40000"/>
                <a:lumOff val="60000"/>
              </a:schemeClr>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sz="1200" kern="0" dirty="0">
                <a:solidFill>
                  <a:schemeClr val="tx1"/>
                </a:solidFill>
                <a:sym typeface="Arial"/>
              </a:rPr>
              <a:t>Extract each face ROI</a:t>
            </a:r>
          </a:p>
        </p:txBody>
      </p:sp>
      <p:sp>
        <p:nvSpPr>
          <p:cNvPr id="20" name="Rectangle 19">
            <a:extLst>
              <a:ext uri="{FF2B5EF4-FFF2-40B4-BE49-F238E27FC236}">
                <a16:creationId xmlns:a16="http://schemas.microsoft.com/office/drawing/2014/main" id="{BEDDBE2D-8107-FE8D-9930-4055A6A7B4B1}"/>
              </a:ext>
            </a:extLst>
          </p:cNvPr>
          <p:cNvSpPr/>
          <p:nvPr/>
        </p:nvSpPr>
        <p:spPr>
          <a:xfrm>
            <a:off x="2329551" y="3612492"/>
            <a:ext cx="1516730" cy="609169"/>
          </a:xfrm>
          <a:prstGeom prst="rect">
            <a:avLst/>
          </a:prstGeom>
          <a:solidFill>
            <a:schemeClr val="accent1">
              <a:lumMod val="60000"/>
              <a:lumOff val="40000"/>
            </a:schemeClr>
          </a:solidFill>
          <a:ln w="3175">
            <a:noFill/>
          </a:ln>
          <a:effectLst>
            <a:glow rad="50800">
              <a:schemeClr val="tx1">
                <a:lumMod val="75000"/>
                <a:lumOff val="25000"/>
                <a:alpha val="43000"/>
              </a:schemeClr>
            </a:glow>
            <a:outerShdw blurRad="50800" dist="50800" dir="5400000" sx="98000" sy="98000" algn="ctr" rotWithShape="0">
              <a:schemeClr val="bg1">
                <a:lumMod val="95000"/>
                <a:alpha val="94000"/>
              </a:schemeClr>
            </a:outerShdw>
            <a:softEdge rad="0"/>
          </a:effectLst>
          <a:scene3d>
            <a:camera prst="orthographicFront"/>
            <a:lightRig rig="threePt" dir="t"/>
          </a:scene3d>
          <a:sp3d contourW="25400">
            <a:bevelT w="63500" h="63500"/>
            <a:contourClr>
              <a:schemeClr val="accent2">
                <a:lumMod val="40000"/>
                <a:lumOff val="60000"/>
              </a:schemeClr>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sz="1200" kern="0" dirty="0">
                <a:solidFill>
                  <a:schemeClr val="tx1"/>
                </a:solidFill>
                <a:sym typeface="Arial"/>
              </a:rPr>
              <a:t>Show Result</a:t>
            </a:r>
          </a:p>
        </p:txBody>
      </p:sp>
      <p:sp>
        <p:nvSpPr>
          <p:cNvPr id="21" name="Rectangle 20">
            <a:extLst>
              <a:ext uri="{FF2B5EF4-FFF2-40B4-BE49-F238E27FC236}">
                <a16:creationId xmlns:a16="http://schemas.microsoft.com/office/drawing/2014/main" id="{08E0A631-1DD0-3BEC-A49F-DD313AB137E1}"/>
              </a:ext>
            </a:extLst>
          </p:cNvPr>
          <p:cNvSpPr/>
          <p:nvPr/>
        </p:nvSpPr>
        <p:spPr>
          <a:xfrm>
            <a:off x="4165610" y="3608660"/>
            <a:ext cx="1582784" cy="609169"/>
          </a:xfrm>
          <a:prstGeom prst="rect">
            <a:avLst/>
          </a:prstGeom>
          <a:solidFill>
            <a:schemeClr val="accent1">
              <a:lumMod val="60000"/>
              <a:lumOff val="40000"/>
            </a:schemeClr>
          </a:solidFill>
          <a:ln w="3175">
            <a:noFill/>
          </a:ln>
          <a:effectLst>
            <a:glow rad="50800">
              <a:schemeClr val="tx1">
                <a:lumMod val="75000"/>
                <a:lumOff val="25000"/>
                <a:alpha val="43000"/>
              </a:schemeClr>
            </a:glow>
            <a:outerShdw blurRad="50800" dist="50800" dir="5400000" sx="98000" sy="98000" algn="ctr" rotWithShape="0">
              <a:schemeClr val="bg1">
                <a:lumMod val="95000"/>
                <a:alpha val="94000"/>
              </a:schemeClr>
            </a:outerShdw>
            <a:softEdge rad="0"/>
          </a:effectLst>
          <a:scene3d>
            <a:camera prst="orthographicFront"/>
            <a:lightRig rig="threePt" dir="t"/>
          </a:scene3d>
          <a:sp3d contourW="25400">
            <a:bevelT w="63500" h="63500"/>
            <a:contourClr>
              <a:schemeClr val="accent2">
                <a:lumMod val="40000"/>
                <a:lumOff val="60000"/>
              </a:schemeClr>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sz="1000" kern="0" dirty="0">
                <a:solidFill>
                  <a:schemeClr val="tx1"/>
                </a:solidFill>
                <a:sym typeface="Arial"/>
              </a:rPr>
              <a:t>Apply facemask classifier to each face ROI to determine “mask” or “no mask”</a:t>
            </a:r>
          </a:p>
        </p:txBody>
      </p:sp>
      <p:cxnSp>
        <p:nvCxnSpPr>
          <p:cNvPr id="23" name="Straight Arrow Connector 22">
            <a:extLst>
              <a:ext uri="{FF2B5EF4-FFF2-40B4-BE49-F238E27FC236}">
                <a16:creationId xmlns:a16="http://schemas.microsoft.com/office/drawing/2014/main" id="{4EE6659D-C52F-F64B-805D-8598E10830F8}"/>
              </a:ext>
            </a:extLst>
          </p:cNvPr>
          <p:cNvCxnSpPr>
            <a:cxnSpLocks/>
          </p:cNvCxnSpPr>
          <p:nvPr/>
        </p:nvCxnSpPr>
        <p:spPr>
          <a:xfrm>
            <a:off x="2017713" y="1481138"/>
            <a:ext cx="30162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6" name="Straight Arrow Connector 25">
            <a:extLst>
              <a:ext uri="{FF2B5EF4-FFF2-40B4-BE49-F238E27FC236}">
                <a16:creationId xmlns:a16="http://schemas.microsoft.com/office/drawing/2014/main" id="{6C5B0AE9-4898-C248-551D-01E3B714CF08}"/>
              </a:ext>
            </a:extLst>
          </p:cNvPr>
          <p:cNvCxnSpPr/>
          <p:nvPr/>
        </p:nvCxnSpPr>
        <p:spPr>
          <a:xfrm>
            <a:off x="3832225" y="1495425"/>
            <a:ext cx="30162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7" name="Straight Arrow Connector 26">
            <a:extLst>
              <a:ext uri="{FF2B5EF4-FFF2-40B4-BE49-F238E27FC236}">
                <a16:creationId xmlns:a16="http://schemas.microsoft.com/office/drawing/2014/main" id="{0AD01D21-4CA4-8DB8-1EB4-D4CA211723A7}"/>
              </a:ext>
            </a:extLst>
          </p:cNvPr>
          <p:cNvCxnSpPr>
            <a:cxnSpLocks/>
          </p:cNvCxnSpPr>
          <p:nvPr/>
        </p:nvCxnSpPr>
        <p:spPr>
          <a:xfrm>
            <a:off x="2012950" y="3084513"/>
            <a:ext cx="30162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8" name="Straight Arrow Connector 27">
            <a:extLst>
              <a:ext uri="{FF2B5EF4-FFF2-40B4-BE49-F238E27FC236}">
                <a16:creationId xmlns:a16="http://schemas.microsoft.com/office/drawing/2014/main" id="{96CBD060-8F83-1BC9-735B-133764528B77}"/>
              </a:ext>
            </a:extLst>
          </p:cNvPr>
          <p:cNvCxnSpPr>
            <a:cxnSpLocks/>
          </p:cNvCxnSpPr>
          <p:nvPr/>
        </p:nvCxnSpPr>
        <p:spPr>
          <a:xfrm>
            <a:off x="3849688" y="3090863"/>
            <a:ext cx="2921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9" name="Straight Arrow Connector 28">
            <a:extLst>
              <a:ext uri="{FF2B5EF4-FFF2-40B4-BE49-F238E27FC236}">
                <a16:creationId xmlns:a16="http://schemas.microsoft.com/office/drawing/2014/main" id="{A2AF424F-E1C3-FCC4-E140-ADE1064C5187}"/>
              </a:ext>
            </a:extLst>
          </p:cNvPr>
          <p:cNvCxnSpPr>
            <a:cxnSpLocks/>
          </p:cNvCxnSpPr>
          <p:nvPr/>
        </p:nvCxnSpPr>
        <p:spPr>
          <a:xfrm>
            <a:off x="4930775" y="3360738"/>
            <a:ext cx="0" cy="2540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1" name="Straight Arrow Connector 30">
            <a:extLst>
              <a:ext uri="{FF2B5EF4-FFF2-40B4-BE49-F238E27FC236}">
                <a16:creationId xmlns:a16="http://schemas.microsoft.com/office/drawing/2014/main" id="{1FFCC8AA-69AE-6A48-5A13-ED462C9B37AC}"/>
              </a:ext>
            </a:extLst>
          </p:cNvPr>
          <p:cNvCxnSpPr>
            <a:cxnSpLocks/>
            <a:endCxn id="0" idx="3"/>
          </p:cNvCxnSpPr>
          <p:nvPr/>
        </p:nvCxnSpPr>
        <p:spPr>
          <a:xfrm flipH="1" flipV="1">
            <a:off x="3846513" y="3916363"/>
            <a:ext cx="325437" cy="317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7" name="Straight Connector 36">
            <a:extLst>
              <a:ext uri="{FF2B5EF4-FFF2-40B4-BE49-F238E27FC236}">
                <a16:creationId xmlns:a16="http://schemas.microsoft.com/office/drawing/2014/main" id="{E57A0E43-813E-04C7-966E-43C79313D3E2}"/>
              </a:ext>
            </a:extLst>
          </p:cNvPr>
          <p:cNvCxnSpPr>
            <a:cxnSpLocks/>
          </p:cNvCxnSpPr>
          <p:nvPr/>
        </p:nvCxnSpPr>
        <p:spPr>
          <a:xfrm>
            <a:off x="4924425" y="1770063"/>
            <a:ext cx="6350" cy="339725"/>
          </a:xfrm>
          <a:prstGeom prst="line">
            <a:avLst/>
          </a:prstGeom>
        </p:spPr>
        <p:style>
          <a:lnRef idx="2">
            <a:schemeClr val="dk1"/>
          </a:lnRef>
          <a:fillRef idx="0">
            <a:schemeClr val="dk1"/>
          </a:fillRef>
          <a:effectRef idx="1">
            <a:schemeClr val="dk1"/>
          </a:effectRef>
          <a:fontRef idx="minor">
            <a:schemeClr val="tx1"/>
          </a:fontRef>
        </p:style>
      </p:cxnSp>
      <p:cxnSp>
        <p:nvCxnSpPr>
          <p:cNvPr id="39" name="Straight Connector 38">
            <a:extLst>
              <a:ext uri="{FF2B5EF4-FFF2-40B4-BE49-F238E27FC236}">
                <a16:creationId xmlns:a16="http://schemas.microsoft.com/office/drawing/2014/main" id="{DA263F1F-DEDD-F3BE-7DC4-7602243848E0}"/>
              </a:ext>
            </a:extLst>
          </p:cNvPr>
          <p:cNvCxnSpPr/>
          <p:nvPr/>
        </p:nvCxnSpPr>
        <p:spPr>
          <a:xfrm flipH="1">
            <a:off x="352425" y="2105025"/>
            <a:ext cx="4586288" cy="0"/>
          </a:xfrm>
          <a:prstGeom prst="line">
            <a:avLst/>
          </a:prstGeom>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B6A30B39-1114-2F1E-A8D2-46ED02D7A0CE}"/>
              </a:ext>
            </a:extLst>
          </p:cNvPr>
          <p:cNvCxnSpPr>
            <a:cxnSpLocks/>
          </p:cNvCxnSpPr>
          <p:nvPr/>
        </p:nvCxnSpPr>
        <p:spPr>
          <a:xfrm>
            <a:off x="352425" y="2090738"/>
            <a:ext cx="6350" cy="1077912"/>
          </a:xfrm>
          <a:prstGeom prst="line">
            <a:avLst/>
          </a:prstGeom>
        </p:spPr>
        <p:style>
          <a:lnRef idx="2">
            <a:schemeClr val="dk1"/>
          </a:lnRef>
          <a:fillRef idx="0">
            <a:schemeClr val="dk1"/>
          </a:fillRef>
          <a:effectRef idx="1">
            <a:schemeClr val="dk1"/>
          </a:effectRef>
          <a:fontRef idx="minor">
            <a:schemeClr val="tx1"/>
          </a:fontRef>
        </p:style>
      </p:cxnSp>
      <p:cxnSp>
        <p:nvCxnSpPr>
          <p:cNvPr id="49" name="Straight Arrow Connector 48">
            <a:extLst>
              <a:ext uri="{FF2B5EF4-FFF2-40B4-BE49-F238E27FC236}">
                <a16:creationId xmlns:a16="http://schemas.microsoft.com/office/drawing/2014/main" id="{2AA33481-9C84-614B-137F-56FA424BD440}"/>
              </a:ext>
            </a:extLst>
          </p:cNvPr>
          <p:cNvCxnSpPr>
            <a:cxnSpLocks/>
          </p:cNvCxnSpPr>
          <p:nvPr/>
        </p:nvCxnSpPr>
        <p:spPr>
          <a:xfrm>
            <a:off x="347663" y="3170238"/>
            <a:ext cx="214312"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54" name="Rectangle 53">
            <a:extLst>
              <a:ext uri="{FF2B5EF4-FFF2-40B4-BE49-F238E27FC236}">
                <a16:creationId xmlns:a16="http://schemas.microsoft.com/office/drawing/2014/main" id="{C9F94C7D-2EAE-D451-2452-6ED85864C8D2}"/>
              </a:ext>
            </a:extLst>
          </p:cNvPr>
          <p:cNvSpPr/>
          <p:nvPr/>
        </p:nvSpPr>
        <p:spPr>
          <a:xfrm>
            <a:off x="1958975" y="4352925"/>
            <a:ext cx="2511425" cy="274638"/>
          </a:xfrm>
          <a:prstGeom prst="rect">
            <a:avLst/>
          </a:prstGeom>
          <a:solidFill>
            <a:schemeClr val="accent4">
              <a:lumMod val="9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r>
              <a:rPr lang="en-US" sz="1600" b="1" kern="0" dirty="0">
                <a:ln w="0"/>
                <a:solidFill>
                  <a:schemeClr val="tx1"/>
                </a:solidFill>
                <a:effectLst>
                  <a:outerShdw blurRad="38100" dist="38100" dir="2700000" algn="tl">
                    <a:srgbClr val="000000">
                      <a:alpha val="43137"/>
                    </a:srgbClr>
                  </a:outerShdw>
                </a:effectLst>
                <a:sym typeface="Arial"/>
              </a:rPr>
              <a:t>Architecture</a:t>
            </a:r>
          </a:p>
        </p:txBody>
      </p:sp>
      <p:pic>
        <p:nvPicPr>
          <p:cNvPr id="21548" name="Picture 2" descr="A picture containing text, vector graphics&#10;&#10;Description automatically generated">
            <a:extLst>
              <a:ext uri="{FF2B5EF4-FFF2-40B4-BE49-F238E27FC236}">
                <a16:creationId xmlns:a16="http://schemas.microsoft.com/office/drawing/2014/main" id="{090F54E3-0E66-1AC9-7CF0-CE9D23E447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9638" y="595313"/>
            <a:ext cx="3182937" cy="399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circle(in)">
                                      <p:cBhvr>
                                        <p:cTn id="7" dur="1000"/>
                                        <p:tgtEl>
                                          <p:spTgt spid="54"/>
                                        </p:tgtEl>
                                      </p:cBhvr>
                                    </p:animEffect>
                                  </p:childTnLst>
                                </p:cTn>
                              </p:par>
                            </p:childTnLst>
                          </p:cTn>
                        </p:par>
                        <p:par>
                          <p:cTn id="8" fill="hold" nodeType="afterGroup">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nodeType="afterGroup">
                            <p:stCondLst>
                              <p:cond delay="1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nodeType="afterGroup">
                            <p:stCondLst>
                              <p:cond delay="2000"/>
                            </p:stCondLst>
                            <p:childTnLst>
                              <p:par>
                                <p:cTn id="17" presetID="10" presetClass="entr" presetSubtype="0"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par>
                          <p:cTn id="20" fill="hold" nodeType="afterGroup">
                            <p:stCondLst>
                              <p:cond delay="2500"/>
                            </p:stCondLst>
                            <p:childTnLst>
                              <p:par>
                                <p:cTn id="21" presetID="10" presetClass="entr" presetSubtype="0"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par>
                          <p:cTn id="24" fill="hold" nodeType="afterGroup">
                            <p:stCondLst>
                              <p:cond delay="3000"/>
                            </p:stCondLst>
                            <p:childTnLst>
                              <p:par>
                                <p:cTn id="25" presetID="10" presetClass="entr" presetSubtype="0"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par>
                          <p:cTn id="28" fill="hold" nodeType="afterGroup">
                            <p:stCondLst>
                              <p:cond delay="3500"/>
                            </p:stCondLst>
                            <p:childTnLst>
                              <p:par>
                                <p:cTn id="29" presetID="10" presetClass="entr" presetSubtype="0"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nodeType="afterGroup">
                            <p:stCondLst>
                              <p:cond delay="4000"/>
                            </p:stCondLst>
                            <p:childTnLst>
                              <p:par>
                                <p:cTn id="33" presetID="10" presetClass="entr" presetSubtype="0" fill="hold" grpId="0" nodeType="after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par>
                          <p:cTn id="36" fill="hold" nodeType="afterGroup">
                            <p:stCondLst>
                              <p:cond delay="4500"/>
                            </p:stCondLst>
                            <p:childTnLst>
                              <p:par>
                                <p:cTn id="37" presetID="10" presetClass="entr" presetSubtype="0" fill="hold" nodeType="after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fade">
                                      <p:cBhvr>
                                        <p:cTn id="39" dur="500"/>
                                        <p:tgtEl>
                                          <p:spTgt spid="37"/>
                                        </p:tgtEl>
                                      </p:cBhvr>
                                    </p:animEffect>
                                  </p:childTnLst>
                                </p:cTn>
                              </p:par>
                              <p:par>
                                <p:cTn id="40" presetID="10" presetClass="entr" presetSubtype="0" fill="hold" nodeType="with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par>
                                <p:cTn id="43" presetID="10" presetClass="entr" presetSubtype="0" fill="hold" nodeType="with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fade">
                                      <p:cBhvr>
                                        <p:cTn id="45" dur="500"/>
                                        <p:tgtEl>
                                          <p:spTgt spid="45"/>
                                        </p:tgtEl>
                                      </p:cBhvr>
                                    </p:animEffect>
                                  </p:childTnLst>
                                </p:cTn>
                              </p:par>
                              <p:par>
                                <p:cTn id="46" presetID="10" presetClass="entr" presetSubtype="0" fill="hold" nodeType="withEffect">
                                  <p:stCondLst>
                                    <p:cond delay="0"/>
                                  </p:stCondLst>
                                  <p:childTnLst>
                                    <p:set>
                                      <p:cBhvr>
                                        <p:cTn id="47" dur="1" fill="hold">
                                          <p:stCondLst>
                                            <p:cond delay="0"/>
                                          </p:stCondLst>
                                        </p:cTn>
                                        <p:tgtEl>
                                          <p:spTgt spid="49"/>
                                        </p:tgtEl>
                                        <p:attrNameLst>
                                          <p:attrName>style.visibility</p:attrName>
                                        </p:attrNameLst>
                                      </p:cBhvr>
                                      <p:to>
                                        <p:strVal val="visible"/>
                                      </p:to>
                                    </p:set>
                                    <p:animEffect transition="in" filter="fade">
                                      <p:cBhvr>
                                        <p:cTn id="48" dur="500"/>
                                        <p:tgtEl>
                                          <p:spTgt spid="49"/>
                                        </p:tgtEl>
                                      </p:cBhvr>
                                    </p:animEffect>
                                  </p:childTnLst>
                                </p:cTn>
                              </p:par>
                            </p:childTnLst>
                          </p:cTn>
                        </p:par>
                        <p:par>
                          <p:cTn id="49" fill="hold" nodeType="afterGroup">
                            <p:stCondLst>
                              <p:cond delay="5000"/>
                            </p:stCondLst>
                            <p:childTnLst>
                              <p:par>
                                <p:cTn id="50" presetID="10" presetClass="entr" presetSubtype="0" fill="hold" nodeType="after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500"/>
                                        <p:tgtEl>
                                          <p:spTgt spid="17"/>
                                        </p:tgtEl>
                                      </p:cBhvr>
                                    </p:animEffect>
                                  </p:childTnLst>
                                </p:cTn>
                              </p:par>
                            </p:childTnLst>
                          </p:cTn>
                        </p:par>
                        <p:par>
                          <p:cTn id="53" fill="hold" nodeType="afterGroup">
                            <p:stCondLst>
                              <p:cond delay="5500"/>
                            </p:stCondLst>
                            <p:childTnLst>
                              <p:par>
                                <p:cTn id="54" presetID="10" presetClass="entr" presetSubtype="0" fill="hold" nodeType="after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fade">
                                      <p:cBhvr>
                                        <p:cTn id="56" dur="500"/>
                                        <p:tgtEl>
                                          <p:spTgt spid="27"/>
                                        </p:tgtEl>
                                      </p:cBhvr>
                                    </p:animEffect>
                                  </p:childTnLst>
                                </p:cTn>
                              </p:par>
                            </p:childTnLst>
                          </p:cTn>
                        </p:par>
                        <p:par>
                          <p:cTn id="57" fill="hold" nodeType="afterGroup">
                            <p:stCondLst>
                              <p:cond delay="6000"/>
                            </p:stCondLst>
                            <p:childTnLst>
                              <p:par>
                                <p:cTn id="58" presetID="10" presetClass="entr" presetSubtype="0" fill="hold" nodeType="after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fade">
                                      <p:cBhvr>
                                        <p:cTn id="60" dur="500"/>
                                        <p:tgtEl>
                                          <p:spTgt spid="18"/>
                                        </p:tgtEl>
                                      </p:cBhvr>
                                    </p:animEffect>
                                  </p:childTnLst>
                                </p:cTn>
                              </p:par>
                            </p:childTnLst>
                          </p:cTn>
                        </p:par>
                        <p:par>
                          <p:cTn id="61" fill="hold" nodeType="afterGroup">
                            <p:stCondLst>
                              <p:cond delay="6500"/>
                            </p:stCondLst>
                            <p:childTnLst>
                              <p:par>
                                <p:cTn id="62" presetID="10" presetClass="entr" presetSubtype="0" fill="hold" nodeType="afterEffect">
                                  <p:stCondLst>
                                    <p:cond delay="0"/>
                                  </p:stCondLst>
                                  <p:childTnLst>
                                    <p:set>
                                      <p:cBhvr>
                                        <p:cTn id="63" dur="1" fill="hold">
                                          <p:stCondLst>
                                            <p:cond delay="0"/>
                                          </p:stCondLst>
                                        </p:cTn>
                                        <p:tgtEl>
                                          <p:spTgt spid="28"/>
                                        </p:tgtEl>
                                        <p:attrNameLst>
                                          <p:attrName>style.visibility</p:attrName>
                                        </p:attrNameLst>
                                      </p:cBhvr>
                                      <p:to>
                                        <p:strVal val="visible"/>
                                      </p:to>
                                    </p:set>
                                    <p:animEffect transition="in" filter="fade">
                                      <p:cBhvr>
                                        <p:cTn id="64" dur="500"/>
                                        <p:tgtEl>
                                          <p:spTgt spid="28"/>
                                        </p:tgtEl>
                                      </p:cBhvr>
                                    </p:animEffect>
                                  </p:childTnLst>
                                </p:cTn>
                              </p:par>
                            </p:childTnLst>
                          </p:cTn>
                        </p:par>
                        <p:par>
                          <p:cTn id="65" fill="hold" nodeType="afterGroup">
                            <p:stCondLst>
                              <p:cond delay="7000"/>
                            </p:stCondLst>
                            <p:childTnLst>
                              <p:par>
                                <p:cTn id="66" presetID="10" presetClass="entr" presetSubtype="0" fill="hold" nodeType="after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fade">
                                      <p:cBhvr>
                                        <p:cTn id="68" dur="500"/>
                                        <p:tgtEl>
                                          <p:spTgt spid="19"/>
                                        </p:tgtEl>
                                      </p:cBhvr>
                                    </p:animEffect>
                                  </p:childTnLst>
                                </p:cTn>
                              </p:par>
                            </p:childTnLst>
                          </p:cTn>
                        </p:par>
                        <p:par>
                          <p:cTn id="69" fill="hold" nodeType="afterGroup">
                            <p:stCondLst>
                              <p:cond delay="7500"/>
                            </p:stCondLst>
                            <p:childTnLst>
                              <p:par>
                                <p:cTn id="70" presetID="10" presetClass="entr" presetSubtype="0" fill="hold" nodeType="afterEffect">
                                  <p:stCondLst>
                                    <p:cond delay="0"/>
                                  </p:stCondLst>
                                  <p:childTnLst>
                                    <p:set>
                                      <p:cBhvr>
                                        <p:cTn id="71" dur="1" fill="hold">
                                          <p:stCondLst>
                                            <p:cond delay="0"/>
                                          </p:stCondLst>
                                        </p:cTn>
                                        <p:tgtEl>
                                          <p:spTgt spid="29"/>
                                        </p:tgtEl>
                                        <p:attrNameLst>
                                          <p:attrName>style.visibility</p:attrName>
                                        </p:attrNameLst>
                                      </p:cBhvr>
                                      <p:to>
                                        <p:strVal val="visible"/>
                                      </p:to>
                                    </p:set>
                                    <p:animEffect transition="in" filter="fade">
                                      <p:cBhvr>
                                        <p:cTn id="72" dur="500"/>
                                        <p:tgtEl>
                                          <p:spTgt spid="29"/>
                                        </p:tgtEl>
                                      </p:cBhvr>
                                    </p:animEffect>
                                  </p:childTnLst>
                                </p:cTn>
                              </p:par>
                            </p:childTnLst>
                          </p:cTn>
                        </p:par>
                        <p:par>
                          <p:cTn id="73" fill="hold" nodeType="afterGroup">
                            <p:stCondLst>
                              <p:cond delay="8000"/>
                            </p:stCondLst>
                            <p:childTnLst>
                              <p:par>
                                <p:cTn id="74" presetID="10" presetClass="entr" presetSubtype="0" fill="hold" nodeType="afterEffect">
                                  <p:stCondLst>
                                    <p:cond delay="0"/>
                                  </p:stCondLst>
                                  <p:childTnLst>
                                    <p:set>
                                      <p:cBhvr>
                                        <p:cTn id="75" dur="1" fill="hold">
                                          <p:stCondLst>
                                            <p:cond delay="0"/>
                                          </p:stCondLst>
                                        </p:cTn>
                                        <p:tgtEl>
                                          <p:spTgt spid="21"/>
                                        </p:tgtEl>
                                        <p:attrNameLst>
                                          <p:attrName>style.visibility</p:attrName>
                                        </p:attrNameLst>
                                      </p:cBhvr>
                                      <p:to>
                                        <p:strVal val="visible"/>
                                      </p:to>
                                    </p:set>
                                    <p:animEffect transition="in" filter="fade">
                                      <p:cBhvr>
                                        <p:cTn id="76" dur="500"/>
                                        <p:tgtEl>
                                          <p:spTgt spid="21"/>
                                        </p:tgtEl>
                                      </p:cBhvr>
                                    </p:animEffect>
                                  </p:childTnLst>
                                </p:cTn>
                              </p:par>
                            </p:childTnLst>
                          </p:cTn>
                        </p:par>
                        <p:par>
                          <p:cTn id="77" fill="hold" nodeType="afterGroup">
                            <p:stCondLst>
                              <p:cond delay="8500"/>
                            </p:stCondLst>
                            <p:childTnLst>
                              <p:par>
                                <p:cTn id="78" presetID="10" presetClass="entr" presetSubtype="0" fill="hold" nodeType="afterEffect">
                                  <p:stCondLst>
                                    <p:cond delay="0"/>
                                  </p:stCondLst>
                                  <p:childTnLst>
                                    <p:set>
                                      <p:cBhvr>
                                        <p:cTn id="79" dur="1" fill="hold">
                                          <p:stCondLst>
                                            <p:cond delay="0"/>
                                          </p:stCondLst>
                                        </p:cTn>
                                        <p:tgtEl>
                                          <p:spTgt spid="31"/>
                                        </p:tgtEl>
                                        <p:attrNameLst>
                                          <p:attrName>style.visibility</p:attrName>
                                        </p:attrNameLst>
                                      </p:cBhvr>
                                      <p:to>
                                        <p:strVal val="visible"/>
                                      </p:to>
                                    </p:set>
                                    <p:animEffect transition="in" filter="fade">
                                      <p:cBhvr>
                                        <p:cTn id="80" dur="500"/>
                                        <p:tgtEl>
                                          <p:spTgt spid="31"/>
                                        </p:tgtEl>
                                      </p:cBhvr>
                                    </p:animEffect>
                                  </p:childTnLst>
                                </p:cTn>
                              </p:par>
                            </p:childTnLst>
                          </p:cTn>
                        </p:par>
                        <p:par>
                          <p:cTn id="81" fill="hold" nodeType="afterGroup">
                            <p:stCondLst>
                              <p:cond delay="9000"/>
                            </p:stCondLst>
                            <p:childTnLst>
                              <p:par>
                                <p:cTn id="82" presetID="10" presetClass="entr" presetSubtype="0" fill="hold" nodeType="afterEffect">
                                  <p:stCondLst>
                                    <p:cond delay="0"/>
                                  </p:stCondLst>
                                  <p:childTnLst>
                                    <p:set>
                                      <p:cBhvr>
                                        <p:cTn id="83" dur="1" fill="hold">
                                          <p:stCondLst>
                                            <p:cond delay="0"/>
                                          </p:stCondLst>
                                        </p:cTn>
                                        <p:tgtEl>
                                          <p:spTgt spid="20"/>
                                        </p:tgtEl>
                                        <p:attrNameLst>
                                          <p:attrName>style.visibility</p:attrName>
                                        </p:attrNameLst>
                                      </p:cBhvr>
                                      <p:to>
                                        <p:strVal val="visible"/>
                                      </p:to>
                                    </p:set>
                                    <p:animEffect transition="in" filter="fade">
                                      <p:cBhvr>
                                        <p:cTn id="8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5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EDB1FC1-153A-F2E3-1882-0145B5B9E38E}"/>
              </a:ext>
            </a:extLst>
          </p:cNvPr>
          <p:cNvSpPr/>
          <p:nvPr/>
        </p:nvSpPr>
        <p:spPr>
          <a:xfrm>
            <a:off x="0" y="4368800"/>
            <a:ext cx="2644775" cy="384175"/>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7" name="Rectangle 6">
            <a:extLst>
              <a:ext uri="{FF2B5EF4-FFF2-40B4-BE49-F238E27FC236}">
                <a16:creationId xmlns:a16="http://schemas.microsoft.com/office/drawing/2014/main" id="{2CF8418E-7253-F98E-C471-09E9EEA06E15}"/>
              </a:ext>
            </a:extLst>
          </p:cNvPr>
          <p:cNvSpPr/>
          <p:nvPr/>
        </p:nvSpPr>
        <p:spPr>
          <a:xfrm>
            <a:off x="0" y="4427538"/>
            <a:ext cx="2290763" cy="390525"/>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anchor="ctr"/>
          <a:lstStyle/>
          <a:p>
            <a:pPr algn="ctr" eaLnBrk="1" fontAlgn="auto" hangingPunct="1">
              <a:spcBef>
                <a:spcPts val="0"/>
              </a:spcBef>
              <a:spcAft>
                <a:spcPts val="0"/>
              </a:spcAft>
              <a:buClr>
                <a:srgbClr val="000000"/>
              </a:buClr>
              <a:buFont typeface="Arial"/>
              <a:buNone/>
              <a:defRPr/>
            </a:pPr>
            <a:endParaRPr lang="en-US" kern="0">
              <a:sym typeface="Arial"/>
            </a:endParaRPr>
          </a:p>
        </p:txBody>
      </p:sp>
      <p:sp>
        <p:nvSpPr>
          <p:cNvPr id="274" name="Google Shape;274;p31">
            <a:extLst>
              <a:ext uri="{FF2B5EF4-FFF2-40B4-BE49-F238E27FC236}">
                <a16:creationId xmlns:a16="http://schemas.microsoft.com/office/drawing/2014/main" id="{FEF1B6BF-9B3A-DA06-E3B4-6F7691105A3A}"/>
              </a:ext>
            </a:extLst>
          </p:cNvPr>
          <p:cNvSpPr txBox="1">
            <a:spLocks noGrp="1"/>
          </p:cNvSpPr>
          <p:nvPr>
            <p:ph type="title"/>
          </p:nvPr>
        </p:nvSpPr>
        <p:spPr>
          <a:xfrm>
            <a:off x="356628" y="130596"/>
            <a:ext cx="2733300" cy="550100"/>
          </a:xfrm>
        </p:spPr>
        <p:txBody>
          <a:bodyPr/>
          <a:lstStyle/>
          <a:p>
            <a:pPr eaLnBrk="1" fontAlgn="auto" hangingPunct="1">
              <a:buClr>
                <a:schemeClr val="dk1"/>
              </a:buClr>
              <a:buFont typeface="Sarala"/>
              <a:buNone/>
              <a:defRPr/>
            </a:pPr>
            <a:r>
              <a:rPr lang="en" sz="3500" b="1" dirty="0">
                <a:ln w="0"/>
                <a:solidFill>
                  <a:schemeClr val="tx1"/>
                </a:solidFill>
                <a:effectLst>
                  <a:reflection blurRad="6350" stA="53000" endA="300" endPos="35500" dir="5400000" sy="-90000" algn="bl" rotWithShape="0"/>
                </a:effectLst>
                <a:latin typeface="Sarala"/>
                <a:ea typeface="Sarala"/>
                <a:cs typeface="Sarala"/>
                <a:sym typeface="Sarala"/>
              </a:rPr>
              <a:t>Ac</a:t>
            </a:r>
            <a:r>
              <a:rPr lang="en-CA" sz="3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rPr>
              <a:t>curacy</a:t>
            </a:r>
            <a:endParaRPr sz="35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Sarala"/>
              <a:ea typeface="Sarala"/>
              <a:cs typeface="Sarala"/>
              <a:sym typeface="Sarala"/>
            </a:endParaRPr>
          </a:p>
        </p:txBody>
      </p:sp>
      <p:sp>
        <p:nvSpPr>
          <p:cNvPr id="275" name="Google Shape;275;p31">
            <a:extLst>
              <a:ext uri="{FF2B5EF4-FFF2-40B4-BE49-F238E27FC236}">
                <a16:creationId xmlns:a16="http://schemas.microsoft.com/office/drawing/2014/main" id="{F0671092-B3E5-661E-081A-FD1DAFDC81A5}"/>
              </a:ext>
            </a:extLst>
          </p:cNvPr>
          <p:cNvSpPr txBox="1">
            <a:spLocks noGrp="1"/>
          </p:cNvSpPr>
          <p:nvPr>
            <p:ph type="body" idx="1"/>
          </p:nvPr>
        </p:nvSpPr>
        <p:spPr>
          <a:xfrm>
            <a:off x="188913" y="730250"/>
            <a:ext cx="5622925" cy="3295650"/>
          </a:xfrm>
        </p:spPr>
        <p:txBody>
          <a:bodyPr/>
          <a:lstStyle/>
          <a:p>
            <a:pPr marL="158750" indent="0" algn="just" eaLnBrk="1" fontAlgn="auto" hangingPunct="1">
              <a:buSzPts val="1100"/>
              <a:buFont typeface="Arial" panose="020B0604020202020204" pitchFamily="34" charset="0"/>
              <a:buNone/>
              <a:defRPr/>
            </a:pPr>
            <a:endParaRPr lang="en-US" sz="1450" dirty="0">
              <a:solidFill>
                <a:schemeClr val="dk1"/>
              </a:solidFill>
              <a:latin typeface="+mn-lt"/>
              <a:ea typeface="Montserrat"/>
              <a:cs typeface="Montserrat"/>
              <a:sym typeface="Montserrat"/>
            </a:endParaRPr>
          </a:p>
          <a:p>
            <a:pPr indent="0" eaLnBrk="1" fontAlgn="auto" hangingPunct="1">
              <a:spcBef>
                <a:spcPts val="1000"/>
              </a:spcBef>
              <a:spcAft>
                <a:spcPts val="1000"/>
              </a:spcAft>
              <a:buFont typeface="Montserrat"/>
              <a:buNone/>
              <a:defRPr/>
            </a:pPr>
            <a:endParaRPr lang="en-US" sz="1450" dirty="0">
              <a:solidFill>
                <a:schemeClr val="dk1"/>
              </a:solidFill>
              <a:latin typeface="Montserrat"/>
              <a:ea typeface="Montserrat"/>
              <a:cs typeface="Montserrat"/>
              <a:sym typeface="Montserrat"/>
            </a:endParaRPr>
          </a:p>
        </p:txBody>
      </p:sp>
      <p:sp>
        <p:nvSpPr>
          <p:cNvPr id="2" name="Rectangle 1">
            <a:extLst>
              <a:ext uri="{FF2B5EF4-FFF2-40B4-BE49-F238E27FC236}">
                <a16:creationId xmlns:a16="http://schemas.microsoft.com/office/drawing/2014/main" id="{FE54B359-DA48-F8E0-C941-6FFAE666E9A5}"/>
              </a:ext>
            </a:extLst>
          </p:cNvPr>
          <p:cNvSpPr/>
          <p:nvPr/>
        </p:nvSpPr>
        <p:spPr>
          <a:xfrm>
            <a:off x="8372475" y="4362450"/>
            <a:ext cx="771525" cy="781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buClr>
                <a:srgbClr val="000000"/>
              </a:buClr>
              <a:buFont typeface="Arial"/>
              <a:buNone/>
              <a:defRPr/>
            </a:pPr>
            <a:endParaRPr lang="en-US" kern="0" dirty="0">
              <a:highlight>
                <a:srgbClr val="008080"/>
              </a:highlight>
              <a:sym typeface="Arial"/>
            </a:endParaRPr>
          </a:p>
        </p:txBody>
      </p:sp>
      <p:pic>
        <p:nvPicPr>
          <p:cNvPr id="23559" name="Picture 3" descr="Graphical user interface, text&#10;&#10;Description automatically generated">
            <a:extLst>
              <a:ext uri="{FF2B5EF4-FFF2-40B4-BE49-F238E27FC236}">
                <a16:creationId xmlns:a16="http://schemas.microsoft.com/office/drawing/2014/main" id="{B9E67801-A523-426B-8679-9FF9EE6DA8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688" y="1019175"/>
            <a:ext cx="5275262" cy="329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60" name="Picture 5" descr="A person using a computer&#10;&#10;Description automatically generated with low confidence">
            <a:extLst>
              <a:ext uri="{FF2B5EF4-FFF2-40B4-BE49-F238E27FC236}">
                <a16:creationId xmlns:a16="http://schemas.microsoft.com/office/drawing/2014/main" id="{478D50CD-4C9B-640F-50AC-BD2C3A9C8B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03913" y="1123950"/>
            <a:ext cx="3155950" cy="32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Final Project Proposal by Slidesgo">
  <a:themeElements>
    <a:clrScheme name="Simple Light">
      <a:dk1>
        <a:srgbClr val="000000"/>
      </a:dk1>
      <a:lt1>
        <a:srgbClr val="FFFFFF"/>
      </a:lt1>
      <a:dk2>
        <a:srgbClr val="FF725E"/>
      </a:dk2>
      <a:lt2>
        <a:srgbClr val="000000"/>
      </a:lt2>
      <a:accent1>
        <a:srgbClr val="FF725E"/>
      </a:accent1>
      <a:accent2>
        <a:srgbClr val="FF725E"/>
      </a:accent2>
      <a:accent3>
        <a:srgbClr val="F6B1A7"/>
      </a:accent3>
      <a:accent4>
        <a:srgbClr val="F6B1A7"/>
      </a:accent4>
      <a:accent5>
        <a:srgbClr val="FF725E"/>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5402</TotalTime>
  <Words>503</Words>
  <Application>Microsoft Office PowerPoint</Application>
  <PresentationFormat>On-screen Show (16:9)</PresentationFormat>
  <Paragraphs>80</Paragraphs>
  <Slides>20</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Wingdings 2</vt:lpstr>
      <vt:lpstr>Sarala</vt:lpstr>
      <vt:lpstr>Montserrat</vt:lpstr>
      <vt:lpstr>Wingdings</vt:lpstr>
      <vt:lpstr>Final Project Proposal by Slidesgo</vt:lpstr>
      <vt:lpstr>  Course : Machine Learning II        (DAB-300)  Instructor : Prof. Sara Hamad</vt:lpstr>
      <vt:lpstr>Project CONTRIBUTORS</vt:lpstr>
      <vt:lpstr>Real-Time FaceMask Detection</vt:lpstr>
      <vt:lpstr>Contents </vt:lpstr>
      <vt:lpstr>INTRODUCTION</vt:lpstr>
      <vt:lpstr>FACEMASK DETECTION</vt:lpstr>
      <vt:lpstr>Pillars of Project</vt:lpstr>
      <vt:lpstr>Model Architecture &amp; Training</vt:lpstr>
      <vt:lpstr>Accuracy</vt:lpstr>
      <vt:lpstr>PowerPoint Presentation</vt:lpstr>
      <vt:lpstr>Implementation</vt:lpstr>
      <vt:lpstr>PowerPoint Presentation</vt:lpstr>
      <vt:lpstr>INSTRUCTOR’S CRAZY QUESTIONS -1</vt:lpstr>
      <vt:lpstr>INSTRUCTOR’S CRAZY QUESTIONS-2</vt:lpstr>
      <vt:lpstr>INSTRUCTOR’S CRAZY QUESTIONS-3</vt:lpstr>
      <vt:lpstr>INSTRUCTOR’S CRAZY QUESTIONS-4</vt:lpstr>
      <vt:lpstr>INSTRUCTOR’S CRAZY QUESTIONS-5</vt:lpstr>
      <vt:lpstr>Hardware Implementation</vt:lpstr>
      <vt:lpstr>Install &amp; Execute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 PROPOSAL</dc:title>
  <dc:creator>Hiral Vora</dc:creator>
  <cp:lastModifiedBy>Jaydip Barvaliya</cp:lastModifiedBy>
  <cp:revision>399</cp:revision>
  <dcterms:modified xsi:type="dcterms:W3CDTF">2022-12-02T00:39:50Z</dcterms:modified>
</cp:coreProperties>
</file>